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1" r:id="rId3"/>
    <p:sldId id="259" r:id="rId4"/>
    <p:sldId id="265" r:id="rId5"/>
  </p:sldIdLst>
  <p:sldSz cx="12192000" cy="6858000"/>
  <p:notesSz cx="6858000" cy="9144000"/>
  <p:embeddedFontLst>
    <p:embeddedFont>
      <p:font typeface="Cambria Math" panose="02040503050406030204" pitchFamily="18" charset="0"/>
      <p:regular r:id="rId6"/>
    </p:embeddedFont>
    <p:embeddedFont>
      <p:font typeface="仿宋" panose="02010609060101010101" pitchFamily="49" charset="-122"/>
      <p:regular r:id="rId7"/>
    </p:embeddedFont>
    <p:embeddedFont>
      <p:font typeface="华文新魏" panose="02010800040101010101" pitchFamily="2" charset="-122"/>
      <p:regular r:id="rId8"/>
    </p:embeddedFont>
    <p:embeddedFont>
      <p:font typeface="楷体" panose="02010609060101010101" pitchFamily="49" charset="-122"/>
      <p:regular r:id="rId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58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85344"/>
            <a:ext cx="12192000" cy="66873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635000" y="4913765"/>
            <a:ext cx="10918296" cy="1463906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2450259" y="1438661"/>
            <a:ext cx="7148996" cy="18259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0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Arial" panose="020B0604020202020204" pitchFamily="34" charset="0"/>
                <a:ea typeface="Source Han Sans CN Bold"/>
                <a:cs typeface="Arial" panose="020B0604020202020204" pitchFamily="34" charset="0"/>
              </a:rPr>
              <a:t>Midterm Project Modeling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29EDC1-2937-9E86-721A-3D450D0023BF}"/>
              </a:ext>
            </a:extLst>
          </p:cNvPr>
          <p:cNvSpPr txBox="1"/>
          <p:nvPr/>
        </p:nvSpPr>
        <p:spPr>
          <a:xfrm>
            <a:off x="4447969" y="2867210"/>
            <a:ext cx="3091262" cy="1883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CAO Yuexi</a:t>
            </a:r>
          </a:p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2022202681</a:t>
            </a:r>
          </a:p>
          <a:p>
            <a:pPr algn="ctr">
              <a:lnSpc>
                <a:spcPct val="150000"/>
              </a:lnSpc>
            </a:pPr>
            <a:endParaRPr lang="en-US" altLang="zh-CN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Apr 3</a:t>
            </a:r>
            <a:r>
              <a:rPr lang="en-US" altLang="zh-CN" sz="2000" b="1" i="1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altLang="zh-CN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2025</a:t>
            </a:r>
            <a:endParaRPr lang="zh-CN" altLang="en-US" sz="20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CE685062-6A26-CCE6-52D3-E645653688CD}"/>
              </a:ext>
            </a:extLst>
          </p:cNvPr>
          <p:cNvSpPr txBox="1"/>
          <p:nvPr/>
        </p:nvSpPr>
        <p:spPr>
          <a:xfrm>
            <a:off x="3178237" y="2351622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17AA2D5B-0225-04B5-09FF-11EDFEDA4C71}"/>
              </a:ext>
            </a:extLst>
          </p:cNvPr>
          <p:cNvSpPr txBox="1"/>
          <p:nvPr/>
        </p:nvSpPr>
        <p:spPr>
          <a:xfrm>
            <a:off x="4953943" y="311282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9587400A-B491-EB65-3D1E-8C980DA876BA}"/>
              </a:ext>
            </a:extLst>
          </p:cNvPr>
          <p:cNvSpPr txBox="1"/>
          <p:nvPr/>
        </p:nvSpPr>
        <p:spPr>
          <a:xfrm>
            <a:off x="4953943" y="451878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6DAAB961-D66C-AAAB-59CA-7380699F415F}"/>
              </a:ext>
            </a:extLst>
          </p:cNvPr>
          <p:cNvSpPr txBox="1"/>
          <p:nvPr/>
        </p:nvSpPr>
        <p:spPr>
          <a:xfrm>
            <a:off x="4953943" y="3565788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84002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>
            <a:off x="1356416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1356925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72943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523" y="3803624"/>
            <a:ext cx="3317313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建筑面积：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209.2㎡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209.2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套内面积：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165.71㎡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165.7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所在楼层→楼层类型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总层数：中楼层 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共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→中楼层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 25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梯户比例：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梯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户→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2/1=2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房屋户型→室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厅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厨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卫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间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房屋朝向→东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南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西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北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南北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093655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pitchFamily="49" charset="-122"/>
                <a:ea typeface="楷体" panose="02010609060101010101" pitchFamily="49" charset="-122"/>
                <a:cs typeface="Source Han Sans CN Bold"/>
              </a:rPr>
              <a:t>变量提取</a:t>
            </a:r>
            <a:endParaRPr kumimoji="1"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2221903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OPPOSans R"/>
                <a:cs typeface="Times New Roman" panose="02020603050405020304" pitchFamily="18" charset="0"/>
              </a:rPr>
              <a:t>01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3322811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>
            <a:off x="4095225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4095734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911752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014570" y="3803624"/>
            <a:ext cx="3245042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填充：缺失值统一填为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，便于后续处理（未来可改进）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删除：删除核心卖点、户型介绍等非结构数据，节约内存（未来可改进）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匹配：通过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Details.csv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，匹配小区的容积率、绿化率（未来可改进）</a:t>
            </a: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3605393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填充、删除与匹配</a:t>
            </a:r>
            <a:endParaRPr kumimoji="1"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962510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OPPOSans R"/>
                <a:cs typeface="Times New Roman" panose="02020603050405020304" pitchFamily="18" charset="0"/>
              </a:rPr>
              <a:t>02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6061620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>
            <a:off x="6834035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6834543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650561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259613" y="3803624"/>
            <a:ext cx="2738808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面积：平方项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+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原数据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+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对数化（优化预测效果）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交乘：小区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面积（</a:t>
            </a:r>
            <a:r>
              <a:rPr kumimoji="1" lang="en-US" altLang="zh-CN" sz="1600" i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Polynomial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处理会使内存不足）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加权：容积率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面积，绿化率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面积（克服共线性）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545591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pitchFamily="49" charset="-122"/>
                <a:ea typeface="楷体" panose="02010609060101010101" pitchFamily="49" charset="-122"/>
                <a:cs typeface="Source Han Sans CN Bold"/>
              </a:rPr>
              <a:t>变量生成</a:t>
            </a:r>
            <a:endParaRPr kumimoji="1"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7697332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OPPOSans R"/>
                <a:cs typeface="Times New Roman" panose="02020603050405020304" pitchFamily="18" charset="0"/>
              </a:rPr>
              <a:t>03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8800429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6200000">
            <a:off x="9572842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>
            <a:off x="9573352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0389370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998420" y="3803624"/>
            <a:ext cx="3173057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变量：小区名称、环线、楼层类型、建筑结构等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12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个变量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处理：依次生成虚拟变量，并剔除各自的第一个虚拟变量（避免共线性）</a:t>
            </a: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9295970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楷体" panose="02010609060101010101" pitchFamily="49" charset="-122"/>
                <a:ea typeface="楷体" panose="02010609060101010101" pitchFamily="49" charset="-122"/>
                <a:cs typeface="Source Han Sans CN Bold"/>
              </a:rPr>
              <a:t>固定效应</a:t>
            </a:r>
            <a:endParaRPr kumimoji="1"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10443724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OPPOSans R"/>
                <a:cs typeface="Times New Roman" panose="02020603050405020304" pitchFamily="18" charset="0"/>
              </a:rPr>
              <a:t>04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/>
              <a:t>数据处理</a:t>
            </a:r>
          </a:p>
        </p:txBody>
      </p:sp>
      <p:sp>
        <p:nvSpPr>
          <p:cNvPr id="32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97489" y="1340910"/>
            <a:ext cx="3132882" cy="3115064"/>
          </a:xfrm>
          <a:custGeom>
            <a:avLst/>
            <a:gdLst>
              <a:gd name="connsiteX0" fmla="*/ 2180703 w 6517785"/>
              <a:gd name="connsiteY0" fmla="*/ 6458805 h 6858000"/>
              <a:gd name="connsiteX1" fmla="*/ 2150711 w 6517785"/>
              <a:gd name="connsiteY1" fmla="*/ 6472234 h 6858000"/>
              <a:gd name="connsiteX2" fmla="*/ 2086697 w 6517785"/>
              <a:gd name="connsiteY2" fmla="*/ 6441346 h 6858000"/>
              <a:gd name="connsiteX3" fmla="*/ 2120270 w 6517785"/>
              <a:gd name="connsiteY3" fmla="*/ 6425231 h 6858000"/>
              <a:gd name="connsiteX4" fmla="*/ 2088935 w 6517785"/>
              <a:gd name="connsiteY4" fmla="*/ 6392552 h 6858000"/>
              <a:gd name="connsiteX5" fmla="*/ 2015968 w 6517785"/>
              <a:gd name="connsiteY5" fmla="*/ 6391210 h 6858000"/>
              <a:gd name="connsiteX6" fmla="*/ 1963145 w 6517785"/>
              <a:gd name="connsiteY6" fmla="*/ 6398820 h 6858000"/>
              <a:gd name="connsiteX7" fmla="*/ 2014625 w 6517785"/>
              <a:gd name="connsiteY7" fmla="*/ 6373304 h 6858000"/>
              <a:gd name="connsiteX8" fmla="*/ 1977918 w 6517785"/>
              <a:gd name="connsiteY8" fmla="*/ 6340625 h 6858000"/>
              <a:gd name="connsiteX9" fmla="*/ 1923752 w 6517785"/>
              <a:gd name="connsiteY9" fmla="*/ 6409116 h 6858000"/>
              <a:gd name="connsiteX10" fmla="*/ 1911218 w 6517785"/>
              <a:gd name="connsiteY10" fmla="*/ 6406430 h 6858000"/>
              <a:gd name="connsiteX11" fmla="*/ 1901369 w 6517785"/>
              <a:gd name="connsiteY11" fmla="*/ 6342416 h 6858000"/>
              <a:gd name="connsiteX12" fmla="*/ 1928676 w 6517785"/>
              <a:gd name="connsiteY12" fmla="*/ 6351369 h 6858000"/>
              <a:gd name="connsiteX13" fmla="*/ 1885254 w 6517785"/>
              <a:gd name="connsiteY13" fmla="*/ 6302575 h 6858000"/>
              <a:gd name="connsiteX14" fmla="*/ 1857500 w 6517785"/>
              <a:gd name="connsiteY14" fmla="*/ 6327643 h 6858000"/>
              <a:gd name="connsiteX15" fmla="*/ 1882568 w 6517785"/>
              <a:gd name="connsiteY15" fmla="*/ 6334806 h 6858000"/>
              <a:gd name="connsiteX16" fmla="*/ 1871825 w 6517785"/>
              <a:gd name="connsiteY16" fmla="*/ 6350921 h 6858000"/>
              <a:gd name="connsiteX17" fmla="*/ 1746483 w 6517785"/>
              <a:gd name="connsiteY17" fmla="*/ 6297651 h 6858000"/>
              <a:gd name="connsiteX18" fmla="*/ 1817211 w 6517785"/>
              <a:gd name="connsiteY18" fmla="*/ 6277954 h 6858000"/>
              <a:gd name="connsiteX19" fmla="*/ 1820345 w 6517785"/>
              <a:gd name="connsiteY19" fmla="*/ 6265420 h 6858000"/>
              <a:gd name="connsiteX20" fmla="*/ 1774237 w 6517785"/>
              <a:gd name="connsiteY20" fmla="*/ 6247962 h 6858000"/>
              <a:gd name="connsiteX21" fmla="*/ 1730815 w 6517785"/>
              <a:gd name="connsiteY21" fmla="*/ 6242142 h 6858000"/>
              <a:gd name="connsiteX22" fmla="*/ 1696793 w 6517785"/>
              <a:gd name="connsiteY22" fmla="*/ 6266763 h 6858000"/>
              <a:gd name="connsiteX23" fmla="*/ 1635465 w 6517785"/>
              <a:gd name="connsiteY23" fmla="*/ 6209464 h 6858000"/>
              <a:gd name="connsiteX24" fmla="*/ 1626065 w 6517785"/>
              <a:gd name="connsiteY24" fmla="*/ 6172756 h 6858000"/>
              <a:gd name="connsiteX25" fmla="*/ 1581747 w 6517785"/>
              <a:gd name="connsiteY25" fmla="*/ 6171414 h 6858000"/>
              <a:gd name="connsiteX26" fmla="*/ 1600549 w 6517785"/>
              <a:gd name="connsiteY26" fmla="*/ 6206778 h 6858000"/>
              <a:gd name="connsiteX27" fmla="*/ 1596967 w 6517785"/>
              <a:gd name="connsiteY27" fmla="*/ 6211702 h 6858000"/>
              <a:gd name="connsiteX28" fmla="*/ 1538325 w 6517785"/>
              <a:gd name="connsiteY28" fmla="*/ 6172756 h 6858000"/>
              <a:gd name="connsiteX29" fmla="*/ 1584881 w 6517785"/>
              <a:gd name="connsiteY29" fmla="*/ 6146793 h 6858000"/>
              <a:gd name="connsiteX30" fmla="*/ 1536535 w 6517785"/>
              <a:gd name="connsiteY30" fmla="*/ 6135602 h 6858000"/>
              <a:gd name="connsiteX31" fmla="*/ 1498037 w 6517785"/>
              <a:gd name="connsiteY31" fmla="*/ 6152164 h 6858000"/>
              <a:gd name="connsiteX32" fmla="*/ 1489979 w 6517785"/>
              <a:gd name="connsiteY32" fmla="*/ 6143659 h 6858000"/>
              <a:gd name="connsiteX33" fmla="*/ 1535192 w 6517785"/>
              <a:gd name="connsiteY33" fmla="*/ 6080093 h 6858000"/>
              <a:gd name="connsiteX34" fmla="*/ 1451481 w 6517785"/>
              <a:gd name="connsiteY34" fmla="*/ 6106952 h 6858000"/>
              <a:gd name="connsiteX35" fmla="*/ 1423279 w 6517785"/>
              <a:gd name="connsiteY35" fmla="*/ 6076959 h 6858000"/>
              <a:gd name="connsiteX36" fmla="*/ 1455958 w 6517785"/>
              <a:gd name="connsiteY36" fmla="*/ 6041595 h 6858000"/>
              <a:gd name="connsiteX37" fmla="*/ 1453272 w 6517785"/>
              <a:gd name="connsiteY37" fmla="*/ 6032194 h 6858000"/>
              <a:gd name="connsiteX38" fmla="*/ 1399106 w 6517785"/>
              <a:gd name="connsiteY38" fmla="*/ 6045176 h 6858000"/>
              <a:gd name="connsiteX39" fmla="*/ 1316738 w 6517785"/>
              <a:gd name="connsiteY39" fmla="*/ 5995487 h 6858000"/>
              <a:gd name="connsiteX40" fmla="*/ 1376724 w 6517785"/>
              <a:gd name="connsiteY40" fmla="*/ 5964599 h 6858000"/>
              <a:gd name="connsiteX41" fmla="*/ 1269287 w 6517785"/>
              <a:gd name="connsiteY41" fmla="*/ 5963256 h 6858000"/>
              <a:gd name="connsiteX42" fmla="*/ 1279136 w 6517785"/>
              <a:gd name="connsiteY42" fmla="*/ 5907300 h 6858000"/>
              <a:gd name="connsiteX43" fmla="*/ 1201245 w 6517785"/>
              <a:gd name="connsiteY43" fmla="*/ 5907300 h 6858000"/>
              <a:gd name="connsiteX44" fmla="*/ 1101866 w 6517785"/>
              <a:gd name="connsiteY44" fmla="*/ 5803892 h 6858000"/>
              <a:gd name="connsiteX45" fmla="*/ 1122906 w 6517785"/>
              <a:gd name="connsiteY45" fmla="*/ 5762261 h 6858000"/>
              <a:gd name="connsiteX46" fmla="*/ 979210 w 6517785"/>
              <a:gd name="connsiteY46" fmla="*/ 5668255 h 6858000"/>
              <a:gd name="connsiteX47" fmla="*/ 867745 w 6517785"/>
              <a:gd name="connsiteY47" fmla="*/ 5544703 h 6858000"/>
              <a:gd name="connsiteX48" fmla="*/ 840886 w 6517785"/>
              <a:gd name="connsiteY48" fmla="*/ 5510234 h 6858000"/>
              <a:gd name="connsiteX49" fmla="*/ 774186 w 6517785"/>
              <a:gd name="connsiteY49" fmla="*/ 5458754 h 6858000"/>
              <a:gd name="connsiteX50" fmla="*/ 784930 w 6517785"/>
              <a:gd name="connsiteY50" fmla="*/ 5442639 h 6858000"/>
              <a:gd name="connsiteX51" fmla="*/ 774634 w 6517785"/>
              <a:gd name="connsiteY51" fmla="*/ 5444877 h 6858000"/>
              <a:gd name="connsiteX52" fmla="*/ 753147 w 6517785"/>
              <a:gd name="connsiteY52" fmla="*/ 5389369 h 6858000"/>
              <a:gd name="connsiteX53" fmla="*/ 685552 w 6517785"/>
              <a:gd name="connsiteY53" fmla="*/ 5325355 h 6858000"/>
              <a:gd name="connsiteX54" fmla="*/ 630491 w 6517785"/>
              <a:gd name="connsiteY54" fmla="*/ 5229558 h 6858000"/>
              <a:gd name="connsiteX55" fmla="*/ 642577 w 6517785"/>
              <a:gd name="connsiteY55" fmla="*/ 5203594 h 6858000"/>
              <a:gd name="connsiteX56" fmla="*/ 649740 w 6517785"/>
              <a:gd name="connsiteY56" fmla="*/ 5185240 h 6858000"/>
              <a:gd name="connsiteX57" fmla="*/ 635863 w 6517785"/>
              <a:gd name="connsiteY57" fmla="*/ 5191060 h 6858000"/>
              <a:gd name="connsiteX58" fmla="*/ 605422 w 6517785"/>
              <a:gd name="connsiteY58" fmla="*/ 5183449 h 6858000"/>
              <a:gd name="connsiteX59" fmla="*/ 598708 w 6517785"/>
              <a:gd name="connsiteY59" fmla="*/ 5150323 h 6858000"/>
              <a:gd name="connsiteX60" fmla="*/ 570953 w 6517785"/>
              <a:gd name="connsiteY60" fmla="*/ 5100634 h 6858000"/>
              <a:gd name="connsiteX61" fmla="*/ 502910 w 6517785"/>
              <a:gd name="connsiteY61" fmla="*/ 4995884 h 6858000"/>
              <a:gd name="connsiteX62" fmla="*/ 530217 w 6517785"/>
              <a:gd name="connsiteY62" fmla="*/ 4974397 h 6858000"/>
              <a:gd name="connsiteX63" fmla="*/ 496196 w 6517785"/>
              <a:gd name="connsiteY63" fmla="*/ 4967682 h 6858000"/>
              <a:gd name="connsiteX64" fmla="*/ 455012 w 6517785"/>
              <a:gd name="connsiteY64" fmla="*/ 4935004 h 6858000"/>
              <a:gd name="connsiteX65" fmla="*/ 389655 w 6517785"/>
              <a:gd name="connsiteY65" fmla="*/ 4776535 h 6858000"/>
              <a:gd name="connsiteX66" fmla="*/ 376673 w 6517785"/>
              <a:gd name="connsiteY66" fmla="*/ 4726399 h 6858000"/>
              <a:gd name="connsiteX67" fmla="*/ 304601 w 6517785"/>
              <a:gd name="connsiteY67" fmla="*/ 4610457 h 6858000"/>
              <a:gd name="connsiteX68" fmla="*/ 305944 w 6517785"/>
              <a:gd name="connsiteY68" fmla="*/ 4584494 h 6858000"/>
              <a:gd name="connsiteX69" fmla="*/ 265208 w 6517785"/>
              <a:gd name="connsiteY69" fmla="*/ 4564349 h 6858000"/>
              <a:gd name="connsiteX70" fmla="*/ 178812 w 6517785"/>
              <a:gd name="connsiteY70" fmla="*/ 4423340 h 6858000"/>
              <a:gd name="connsiteX71" fmla="*/ 155982 w 6517785"/>
              <a:gd name="connsiteY71" fmla="*/ 4351268 h 6858000"/>
              <a:gd name="connsiteX72" fmla="*/ 114798 w 6517785"/>
              <a:gd name="connsiteY72" fmla="*/ 4261738 h 6858000"/>
              <a:gd name="connsiteX73" fmla="*/ 66004 w 6517785"/>
              <a:gd name="connsiteY73" fmla="*/ 4169970 h 6858000"/>
              <a:gd name="connsiteX74" fmla="*/ 83910 w 6517785"/>
              <a:gd name="connsiteY74" fmla="*/ 4155645 h 6858000"/>
              <a:gd name="connsiteX75" fmla="*/ 42726 w 6517785"/>
              <a:gd name="connsiteY75" fmla="*/ 4121623 h 6858000"/>
              <a:gd name="connsiteX76" fmla="*/ 64213 w 6517785"/>
              <a:gd name="connsiteY76" fmla="*/ 4067905 h 6858000"/>
              <a:gd name="connsiteX77" fmla="*/ 38697 w 6517785"/>
              <a:gd name="connsiteY77" fmla="*/ 4076858 h 6858000"/>
              <a:gd name="connsiteX78" fmla="*/ 38697 w 6517785"/>
              <a:gd name="connsiteY78" fmla="*/ 3996281 h 6858000"/>
              <a:gd name="connsiteX79" fmla="*/ 12286 w 6517785"/>
              <a:gd name="connsiteY79" fmla="*/ 3996281 h 6858000"/>
              <a:gd name="connsiteX80" fmla="*/ 26611 w 6517785"/>
              <a:gd name="connsiteY80" fmla="*/ 3906751 h 6858000"/>
              <a:gd name="connsiteX81" fmla="*/ 12734 w 6517785"/>
              <a:gd name="connsiteY81" fmla="*/ 3748731 h 6858000"/>
              <a:gd name="connsiteX82" fmla="*/ 75852 w 6517785"/>
              <a:gd name="connsiteY82" fmla="*/ 3791257 h 6858000"/>
              <a:gd name="connsiteX83" fmla="*/ 118827 w 6517785"/>
              <a:gd name="connsiteY83" fmla="*/ 3774247 h 6858000"/>
              <a:gd name="connsiteX84" fmla="*/ 132704 w 6517785"/>
              <a:gd name="connsiteY84" fmla="*/ 3746045 h 6858000"/>
              <a:gd name="connsiteX85" fmla="*/ 146581 w 6517785"/>
              <a:gd name="connsiteY85" fmla="*/ 3664125 h 6858000"/>
              <a:gd name="connsiteX86" fmla="*/ 222681 w 6517785"/>
              <a:gd name="connsiteY86" fmla="*/ 3590710 h 6858000"/>
              <a:gd name="connsiteX87" fmla="*/ 142552 w 6517785"/>
              <a:gd name="connsiteY87" fmla="*/ 3585338 h 6858000"/>
              <a:gd name="connsiteX88" fmla="*/ 175678 w 6517785"/>
              <a:gd name="connsiteY88" fmla="*/ 3515058 h 6858000"/>
              <a:gd name="connsiteX89" fmla="*/ 229844 w 6517785"/>
              <a:gd name="connsiteY89" fmla="*/ 3519982 h 6858000"/>
              <a:gd name="connsiteX90" fmla="*/ 207014 w 6517785"/>
              <a:gd name="connsiteY90" fmla="*/ 3454177 h 6858000"/>
              <a:gd name="connsiteX91" fmla="*/ 149267 w 6517785"/>
              <a:gd name="connsiteY91" fmla="*/ 3497152 h 6858000"/>
              <a:gd name="connsiteX92" fmla="*/ 156429 w 6517785"/>
              <a:gd name="connsiteY92" fmla="*/ 3385239 h 6858000"/>
              <a:gd name="connsiteX93" fmla="*/ 204775 w 6517785"/>
              <a:gd name="connsiteY93" fmla="*/ 3378076 h 6858000"/>
              <a:gd name="connsiteX94" fmla="*/ 273714 w 6517785"/>
              <a:gd name="connsiteY94" fmla="*/ 3421051 h 6858000"/>
              <a:gd name="connsiteX95" fmla="*/ 326536 w 6517785"/>
              <a:gd name="connsiteY95" fmla="*/ 3342264 h 6858000"/>
              <a:gd name="connsiteX96" fmla="*/ 377121 w 6517785"/>
              <a:gd name="connsiteY96" fmla="*/ 3265716 h 6858000"/>
              <a:gd name="connsiteX97" fmla="*/ 406666 w 6517785"/>
              <a:gd name="connsiteY97" fmla="*/ 3241991 h 6858000"/>
              <a:gd name="connsiteX98" fmla="*/ 471127 w 6517785"/>
              <a:gd name="connsiteY98" fmla="*/ 3183796 h 6858000"/>
              <a:gd name="connsiteX99" fmla="*/ 529769 w 6517785"/>
              <a:gd name="connsiteY99" fmla="*/ 3071436 h 6858000"/>
              <a:gd name="connsiteX100" fmla="*/ 539170 w 6517785"/>
              <a:gd name="connsiteY100" fmla="*/ 3043682 h 6858000"/>
              <a:gd name="connsiteX101" fmla="*/ 520369 w 6517785"/>
              <a:gd name="connsiteY101" fmla="*/ 2951466 h 6858000"/>
              <a:gd name="connsiteX102" fmla="*/ 483662 w 6517785"/>
              <a:gd name="connsiteY102" fmla="*/ 2923264 h 6858000"/>
              <a:gd name="connsiteX103" fmla="*/ 427705 w 6517785"/>
              <a:gd name="connsiteY103" fmla="*/ 2927293 h 6858000"/>
              <a:gd name="connsiteX104" fmla="*/ 419200 w 6517785"/>
              <a:gd name="connsiteY104" fmla="*/ 2848954 h 6858000"/>
              <a:gd name="connsiteX105" fmla="*/ 501568 w 6517785"/>
              <a:gd name="connsiteY105" fmla="*/ 2865070 h 6858000"/>
              <a:gd name="connsiteX106" fmla="*/ 530217 w 6517785"/>
              <a:gd name="connsiteY106" fmla="*/ 2803294 h 6858000"/>
              <a:gd name="connsiteX107" fmla="*/ 549914 w 6517785"/>
              <a:gd name="connsiteY107" fmla="*/ 2769272 h 6858000"/>
              <a:gd name="connsiteX108" fmla="*/ 569163 w 6517785"/>
              <a:gd name="connsiteY108" fmla="*/ 2717345 h 6858000"/>
              <a:gd name="connsiteX109" fmla="*/ 613032 w 6517785"/>
              <a:gd name="connsiteY109" fmla="*/ 2643930 h 6858000"/>
              <a:gd name="connsiteX110" fmla="*/ 660931 w 6517785"/>
              <a:gd name="connsiteY110" fmla="*/ 2668551 h 6858000"/>
              <a:gd name="connsiteX111" fmla="*/ 672122 w 6517785"/>
              <a:gd name="connsiteY111" fmla="*/ 2697201 h 6858000"/>
              <a:gd name="connsiteX112" fmla="*/ 672570 w 6517785"/>
              <a:gd name="connsiteY112" fmla="*/ 2788521 h 6858000"/>
              <a:gd name="connsiteX113" fmla="*/ 675256 w 6517785"/>
              <a:gd name="connsiteY113" fmla="*/ 2795236 h 6858000"/>
              <a:gd name="connsiteX114" fmla="*/ 656454 w 6517785"/>
              <a:gd name="connsiteY114" fmla="*/ 2887900 h 6858000"/>
              <a:gd name="connsiteX115" fmla="*/ 600946 w 6517785"/>
              <a:gd name="connsiteY115" fmla="*/ 2953704 h 6858000"/>
              <a:gd name="connsiteX116" fmla="*/ 592441 w 6517785"/>
              <a:gd name="connsiteY116" fmla="*/ 2989964 h 6858000"/>
              <a:gd name="connsiteX117" fmla="*/ 594231 w 6517785"/>
              <a:gd name="connsiteY117" fmla="*/ 3042339 h 6858000"/>
              <a:gd name="connsiteX118" fmla="*/ 601841 w 6517785"/>
              <a:gd name="connsiteY118" fmla="*/ 3104562 h 6858000"/>
              <a:gd name="connsiteX119" fmla="*/ 607213 w 6517785"/>
              <a:gd name="connsiteY119" fmla="*/ 3117544 h 6858000"/>
              <a:gd name="connsiteX120" fmla="*/ 598260 w 6517785"/>
              <a:gd name="connsiteY120" fmla="*/ 3210208 h 6858000"/>
              <a:gd name="connsiteX121" fmla="*/ 608108 w 6517785"/>
              <a:gd name="connsiteY121" fmla="*/ 3236619 h 6858000"/>
              <a:gd name="connsiteX122" fmla="*/ 669884 w 6517785"/>
              <a:gd name="connsiteY122" fmla="*/ 3321225 h 6858000"/>
              <a:gd name="connsiteX123" fmla="*/ 730764 w 6517785"/>
              <a:gd name="connsiteY123" fmla="*/ 3463578 h 6858000"/>
              <a:gd name="connsiteX124" fmla="*/ 771053 w 6517785"/>
              <a:gd name="connsiteY124" fmla="*/ 3576833 h 6858000"/>
              <a:gd name="connsiteX125" fmla="*/ 792540 w 6517785"/>
              <a:gd name="connsiteY125" fmla="*/ 3638609 h 6858000"/>
              <a:gd name="connsiteX126" fmla="*/ 765681 w 6517785"/>
              <a:gd name="connsiteY126" fmla="*/ 3714262 h 6858000"/>
              <a:gd name="connsiteX127" fmla="*/ 754490 w 6517785"/>
              <a:gd name="connsiteY127" fmla="*/ 3728586 h 6858000"/>
              <a:gd name="connsiteX128" fmla="*/ 764786 w 6517785"/>
              <a:gd name="connsiteY128" fmla="*/ 3731720 h 6858000"/>
              <a:gd name="connsiteX129" fmla="*/ 753595 w 6517785"/>
              <a:gd name="connsiteY129" fmla="*/ 3794839 h 6858000"/>
              <a:gd name="connsiteX130" fmla="*/ 741956 w 6517785"/>
              <a:gd name="connsiteY130" fmla="*/ 3849004 h 6858000"/>
              <a:gd name="connsiteX131" fmla="*/ 771948 w 6517785"/>
              <a:gd name="connsiteY131" fmla="*/ 3993148 h 6858000"/>
              <a:gd name="connsiteX132" fmla="*/ 762995 w 6517785"/>
              <a:gd name="connsiteY132" fmla="*/ 4129681 h 6858000"/>
              <a:gd name="connsiteX133" fmla="*/ 786721 w 6517785"/>
              <a:gd name="connsiteY133" fmla="*/ 4131472 h 6858000"/>
              <a:gd name="connsiteX134" fmla="*/ 831933 w 6517785"/>
              <a:gd name="connsiteY134" fmla="*/ 4313218 h 6858000"/>
              <a:gd name="connsiteX135" fmla="*/ 849392 w 6517785"/>
              <a:gd name="connsiteY135" fmla="*/ 4302474 h 6858000"/>
              <a:gd name="connsiteX136" fmla="*/ 873565 w 6517785"/>
              <a:gd name="connsiteY136" fmla="*/ 4334705 h 6858000"/>
              <a:gd name="connsiteX137" fmla="*/ 945189 w 6517785"/>
              <a:gd name="connsiteY137" fmla="*/ 4480191 h 6858000"/>
              <a:gd name="connsiteX138" fmla="*/ 926835 w 6517785"/>
              <a:gd name="connsiteY138" fmla="*/ 4531671 h 6858000"/>
              <a:gd name="connsiteX139" fmla="*/ 925045 w 6517785"/>
              <a:gd name="connsiteY139" fmla="*/ 4597028 h 6858000"/>
              <a:gd name="connsiteX140" fmla="*/ 931759 w 6517785"/>
              <a:gd name="connsiteY140" fmla="*/ 4654775 h 6858000"/>
              <a:gd name="connsiteX141" fmla="*/ 946979 w 6517785"/>
              <a:gd name="connsiteY141" fmla="*/ 4682977 h 6858000"/>
              <a:gd name="connsiteX142" fmla="*/ 985030 w 6517785"/>
              <a:gd name="connsiteY142" fmla="*/ 4682977 h 6858000"/>
              <a:gd name="connsiteX143" fmla="*/ 987268 w 6517785"/>
              <a:gd name="connsiteY143" fmla="*/ 4690587 h 6858000"/>
              <a:gd name="connsiteX144" fmla="*/ 945189 w 6517785"/>
              <a:gd name="connsiteY144" fmla="*/ 4706255 h 6858000"/>
              <a:gd name="connsiteX145" fmla="*/ 990849 w 6517785"/>
              <a:gd name="connsiteY145" fmla="*/ 4807871 h 6858000"/>
              <a:gd name="connsiteX146" fmla="*/ 987268 w 6517785"/>
              <a:gd name="connsiteY146" fmla="*/ 4807423 h 6858000"/>
              <a:gd name="connsiteX147" fmla="*/ 995326 w 6517785"/>
              <a:gd name="connsiteY147" fmla="*/ 4857112 h 6858000"/>
              <a:gd name="connsiteX148" fmla="*/ 1058444 w 6517785"/>
              <a:gd name="connsiteY148" fmla="*/ 4941718 h 6858000"/>
              <a:gd name="connsiteX149" fmla="*/ 1074112 w 6517785"/>
              <a:gd name="connsiteY149" fmla="*/ 4963653 h 6858000"/>
              <a:gd name="connsiteX150" fmla="*/ 1119325 w 6517785"/>
              <a:gd name="connsiteY150" fmla="*/ 5053183 h 6858000"/>
              <a:gd name="connsiteX151" fmla="*/ 1122906 w 6517785"/>
              <a:gd name="connsiteY151" fmla="*/ 5097948 h 6858000"/>
              <a:gd name="connsiteX152" fmla="*/ 1152451 w 6517785"/>
              <a:gd name="connsiteY152" fmla="*/ 5132865 h 6858000"/>
              <a:gd name="connsiteX153" fmla="*/ 1250934 w 6517785"/>
              <a:gd name="connsiteY153" fmla="*/ 5197775 h 6858000"/>
              <a:gd name="connsiteX154" fmla="*/ 1384781 w 6517785"/>
              <a:gd name="connsiteY154" fmla="*/ 5383101 h 6858000"/>
              <a:gd name="connsiteX155" fmla="*/ 1435813 w 6517785"/>
              <a:gd name="connsiteY155" fmla="*/ 5413989 h 6858000"/>
              <a:gd name="connsiteX156" fmla="*/ 1473864 w 6517785"/>
              <a:gd name="connsiteY156" fmla="*/ 5457859 h 6858000"/>
              <a:gd name="connsiteX157" fmla="*/ 1559365 w 6517785"/>
              <a:gd name="connsiteY157" fmla="*/ 5510234 h 6858000"/>
              <a:gd name="connsiteX158" fmla="*/ 1616216 w 6517785"/>
              <a:gd name="connsiteY158" fmla="*/ 5553208 h 6858000"/>
              <a:gd name="connsiteX159" fmla="*/ 1659638 w 6517785"/>
              <a:gd name="connsiteY159" fmla="*/ 5553208 h 6858000"/>
              <a:gd name="connsiteX160" fmla="*/ 1660086 w 6517785"/>
              <a:gd name="connsiteY160" fmla="*/ 5565743 h 6858000"/>
              <a:gd name="connsiteX161" fmla="*/ 1639494 w 6517785"/>
              <a:gd name="connsiteY161" fmla="*/ 5568876 h 6858000"/>
              <a:gd name="connsiteX162" fmla="*/ 1707089 w 6517785"/>
              <a:gd name="connsiteY162" fmla="*/ 5647663 h 6858000"/>
              <a:gd name="connsiteX163" fmla="*/ 1769313 w 6517785"/>
              <a:gd name="connsiteY163" fmla="*/ 5696905 h 6858000"/>
              <a:gd name="connsiteX164" fmla="*/ 1817211 w 6517785"/>
              <a:gd name="connsiteY164" fmla="*/ 5726449 h 6858000"/>
              <a:gd name="connsiteX165" fmla="*/ 1859290 w 6517785"/>
              <a:gd name="connsiteY165" fmla="*/ 5767633 h 6858000"/>
              <a:gd name="connsiteX166" fmla="*/ 1870034 w 6517785"/>
              <a:gd name="connsiteY166" fmla="*/ 5775691 h 6858000"/>
              <a:gd name="connsiteX167" fmla="*/ 2032979 w 6517785"/>
              <a:gd name="connsiteY167" fmla="*/ 5882679 h 6858000"/>
              <a:gd name="connsiteX168" fmla="*/ 2201295 w 6517785"/>
              <a:gd name="connsiteY168" fmla="*/ 5961466 h 6858000"/>
              <a:gd name="connsiteX169" fmla="*/ 2283215 w 6517785"/>
              <a:gd name="connsiteY169" fmla="*/ 5975790 h 6858000"/>
              <a:gd name="connsiteX170" fmla="*/ 2302912 w 6517785"/>
              <a:gd name="connsiteY170" fmla="*/ 5979819 h 6858000"/>
              <a:gd name="connsiteX171" fmla="*/ 2306493 w 6517785"/>
              <a:gd name="connsiteY171" fmla="*/ 5980267 h 6858000"/>
              <a:gd name="connsiteX172" fmla="*/ 2393337 w 6517785"/>
              <a:gd name="connsiteY172" fmla="*/ 6038014 h 6858000"/>
              <a:gd name="connsiteX173" fmla="*/ 2446160 w 6517785"/>
              <a:gd name="connsiteY173" fmla="*/ 6075169 h 6858000"/>
              <a:gd name="connsiteX174" fmla="*/ 2498535 w 6517785"/>
              <a:gd name="connsiteY174" fmla="*/ 6083674 h 6858000"/>
              <a:gd name="connsiteX175" fmla="*/ 2549119 w 6517785"/>
              <a:gd name="connsiteY175" fmla="*/ 6093970 h 6858000"/>
              <a:gd name="connsiteX176" fmla="*/ 2613133 w 6517785"/>
              <a:gd name="connsiteY176" fmla="*/ 6106504 h 6858000"/>
              <a:gd name="connsiteX177" fmla="*/ 2742952 w 6517785"/>
              <a:gd name="connsiteY177" fmla="*/ 6141868 h 6858000"/>
              <a:gd name="connsiteX178" fmla="*/ 2842778 w 6517785"/>
              <a:gd name="connsiteY178" fmla="*/ 6179471 h 6858000"/>
              <a:gd name="connsiteX179" fmla="*/ 2900972 w 6517785"/>
              <a:gd name="connsiteY179" fmla="*/ 6182157 h 6858000"/>
              <a:gd name="connsiteX180" fmla="*/ 2953795 w 6517785"/>
              <a:gd name="connsiteY180" fmla="*/ 6178128 h 6858000"/>
              <a:gd name="connsiteX181" fmla="*/ 3012437 w 6517785"/>
              <a:gd name="connsiteY181" fmla="*/ 6202301 h 6858000"/>
              <a:gd name="connsiteX182" fmla="*/ 3076451 w 6517785"/>
              <a:gd name="connsiteY182" fmla="*/ 6222445 h 6858000"/>
              <a:gd name="connsiteX183" fmla="*/ 3174486 w 6517785"/>
              <a:gd name="connsiteY183" fmla="*/ 6217074 h 6858000"/>
              <a:gd name="connsiteX184" fmla="*/ 3242082 w 6517785"/>
              <a:gd name="connsiteY184" fmla="*/ 6253333 h 6858000"/>
              <a:gd name="connsiteX185" fmla="*/ 3265359 w 6517785"/>
              <a:gd name="connsiteY185" fmla="*/ 6254676 h 6858000"/>
              <a:gd name="connsiteX186" fmla="*/ 3332955 w 6517785"/>
              <a:gd name="connsiteY186" fmla="*/ 6216626 h 6858000"/>
              <a:gd name="connsiteX187" fmla="*/ 3382196 w 6517785"/>
              <a:gd name="connsiteY187" fmla="*/ 6214388 h 6858000"/>
              <a:gd name="connsiteX188" fmla="*/ 3487394 w 6517785"/>
              <a:gd name="connsiteY188" fmla="*/ 6213492 h 6858000"/>
              <a:gd name="connsiteX189" fmla="*/ 3508881 w 6517785"/>
              <a:gd name="connsiteY189" fmla="*/ 6213492 h 6858000"/>
              <a:gd name="connsiteX190" fmla="*/ 3674511 w 6517785"/>
              <a:gd name="connsiteY190" fmla="*/ 6204987 h 6858000"/>
              <a:gd name="connsiteX191" fmla="*/ 3827608 w 6517785"/>
              <a:gd name="connsiteY191" fmla="*/ 6194691 h 6858000"/>
              <a:gd name="connsiteX192" fmla="*/ 3939520 w 6517785"/>
              <a:gd name="connsiteY192" fmla="*/ 6180814 h 6858000"/>
              <a:gd name="connsiteX193" fmla="*/ 3992343 w 6517785"/>
              <a:gd name="connsiteY193" fmla="*/ 6181709 h 6858000"/>
              <a:gd name="connsiteX194" fmla="*/ 4031289 w 6517785"/>
              <a:gd name="connsiteY194" fmla="*/ 6196034 h 6858000"/>
              <a:gd name="connsiteX195" fmla="*/ 4057252 w 6517785"/>
              <a:gd name="connsiteY195" fmla="*/ 6152612 h 6858000"/>
              <a:gd name="connsiteX196" fmla="*/ 4084559 w 6517785"/>
              <a:gd name="connsiteY196" fmla="*/ 6183948 h 6858000"/>
              <a:gd name="connsiteX197" fmla="*/ 4168270 w 6517785"/>
              <a:gd name="connsiteY197" fmla="*/ 6108743 h 6858000"/>
              <a:gd name="connsiteX198" fmla="*/ 4219302 w 6517785"/>
              <a:gd name="connsiteY198" fmla="*/ 6078302 h 6858000"/>
              <a:gd name="connsiteX199" fmla="*/ 4328081 w 6517785"/>
              <a:gd name="connsiteY199" fmla="*/ 6057263 h 6858000"/>
              <a:gd name="connsiteX200" fmla="*/ 4341510 w 6517785"/>
              <a:gd name="connsiteY200" fmla="*/ 6053234 h 6858000"/>
              <a:gd name="connsiteX201" fmla="*/ 4407762 w 6517785"/>
              <a:gd name="connsiteY201" fmla="*/ 6028166 h 6858000"/>
              <a:gd name="connsiteX202" fmla="*/ 4490130 w 6517785"/>
              <a:gd name="connsiteY202" fmla="*/ 6003097 h 6858000"/>
              <a:gd name="connsiteX203" fmla="*/ 4523704 w 6517785"/>
              <a:gd name="connsiteY203" fmla="*/ 5993249 h 6858000"/>
              <a:gd name="connsiteX204" fmla="*/ 4692468 w 6517785"/>
              <a:gd name="connsiteY204" fmla="*/ 5922072 h 6858000"/>
              <a:gd name="connsiteX205" fmla="*/ 4779312 w 6517785"/>
              <a:gd name="connsiteY205" fmla="*/ 5897004 h 6858000"/>
              <a:gd name="connsiteX206" fmla="*/ 4830792 w 6517785"/>
              <a:gd name="connsiteY206" fmla="*/ 5868802 h 6858000"/>
              <a:gd name="connsiteX207" fmla="*/ 4928380 w 6517785"/>
              <a:gd name="connsiteY207" fmla="*/ 5799864 h 6858000"/>
              <a:gd name="connsiteX208" fmla="*/ 5062227 w 6517785"/>
              <a:gd name="connsiteY208" fmla="*/ 5717496 h 6858000"/>
              <a:gd name="connsiteX209" fmla="*/ 5200103 w 6517785"/>
              <a:gd name="connsiteY209" fmla="*/ 5607822 h 6858000"/>
              <a:gd name="connsiteX210" fmla="*/ 5372448 w 6517785"/>
              <a:gd name="connsiteY210" fmla="*/ 5467707 h 6858000"/>
              <a:gd name="connsiteX211" fmla="*/ 5474065 w 6517785"/>
              <a:gd name="connsiteY211" fmla="*/ 5343261 h 6858000"/>
              <a:gd name="connsiteX212" fmla="*/ 5570758 w 6517785"/>
              <a:gd name="connsiteY212" fmla="*/ 5208966 h 6858000"/>
              <a:gd name="connsiteX213" fmla="*/ 5619552 w 6517785"/>
              <a:gd name="connsiteY213" fmla="*/ 5177630 h 6858000"/>
              <a:gd name="connsiteX214" fmla="*/ 5667897 w 6517785"/>
              <a:gd name="connsiteY214" fmla="*/ 5134208 h 6858000"/>
              <a:gd name="connsiteX215" fmla="*/ 5715796 w 6517785"/>
              <a:gd name="connsiteY215" fmla="*/ 5068404 h 6858000"/>
              <a:gd name="connsiteX216" fmla="*/ 5741312 w 6517785"/>
              <a:gd name="connsiteY216" fmla="*/ 5034830 h 6858000"/>
              <a:gd name="connsiteX217" fmla="*/ 5788315 w 6517785"/>
              <a:gd name="connsiteY217" fmla="*/ 4972159 h 6858000"/>
              <a:gd name="connsiteX218" fmla="*/ 5798612 w 6517785"/>
              <a:gd name="connsiteY218" fmla="*/ 4961863 h 6858000"/>
              <a:gd name="connsiteX219" fmla="*/ 5879636 w 6517785"/>
              <a:gd name="connsiteY219" fmla="*/ 4800709 h 6858000"/>
              <a:gd name="connsiteX220" fmla="*/ 5927535 w 6517785"/>
              <a:gd name="connsiteY220" fmla="*/ 4706255 h 6858000"/>
              <a:gd name="connsiteX221" fmla="*/ 5982596 w 6517785"/>
              <a:gd name="connsiteY221" fmla="*/ 4629707 h 6858000"/>
              <a:gd name="connsiteX222" fmla="*/ 6023779 w 6517785"/>
              <a:gd name="connsiteY222" fmla="*/ 4553606 h 6858000"/>
              <a:gd name="connsiteX223" fmla="*/ 6061382 w 6517785"/>
              <a:gd name="connsiteY223" fmla="*/ 4458704 h 6858000"/>
              <a:gd name="connsiteX224" fmla="*/ 6107490 w 6517785"/>
              <a:gd name="connsiteY224" fmla="*/ 4278301 h 6858000"/>
              <a:gd name="connsiteX225" fmla="*/ 6107490 w 6517785"/>
              <a:gd name="connsiteY225" fmla="*/ 4267557 h 6858000"/>
              <a:gd name="connsiteX226" fmla="*/ 6167027 w 6517785"/>
              <a:gd name="connsiteY226" fmla="*/ 4112670 h 6858000"/>
              <a:gd name="connsiteX227" fmla="*/ 6173295 w 6517785"/>
              <a:gd name="connsiteY227" fmla="*/ 4092526 h 6858000"/>
              <a:gd name="connsiteX228" fmla="*/ 6191201 w 6517785"/>
              <a:gd name="connsiteY228" fmla="*/ 4031198 h 6858000"/>
              <a:gd name="connsiteX229" fmla="*/ 6198810 w 6517785"/>
              <a:gd name="connsiteY229" fmla="*/ 4020007 h 6858000"/>
              <a:gd name="connsiteX230" fmla="*/ 6212240 w 6517785"/>
              <a:gd name="connsiteY230" fmla="*/ 3831098 h 6858000"/>
              <a:gd name="connsiteX231" fmla="*/ 6244919 w 6517785"/>
              <a:gd name="connsiteY231" fmla="*/ 3775142 h 6858000"/>
              <a:gd name="connsiteX232" fmla="*/ 6232384 w 6517785"/>
              <a:gd name="connsiteY232" fmla="*/ 3713814 h 6858000"/>
              <a:gd name="connsiteX233" fmla="*/ 6249395 w 6517785"/>
              <a:gd name="connsiteY233" fmla="*/ 3640400 h 6858000"/>
              <a:gd name="connsiteX234" fmla="*/ 6239547 w 6517785"/>
              <a:gd name="connsiteY234" fmla="*/ 3566090 h 6858000"/>
              <a:gd name="connsiteX235" fmla="*/ 6237309 w 6517785"/>
              <a:gd name="connsiteY235" fmla="*/ 3544155 h 6858000"/>
              <a:gd name="connsiteX236" fmla="*/ 6238651 w 6517785"/>
              <a:gd name="connsiteY236" fmla="*/ 3377629 h 6858000"/>
              <a:gd name="connsiteX237" fmla="*/ 6241785 w 6517785"/>
              <a:gd name="connsiteY237" fmla="*/ 3367781 h 6858000"/>
              <a:gd name="connsiteX238" fmla="*/ 6253424 w 6517785"/>
              <a:gd name="connsiteY238" fmla="*/ 3314510 h 6858000"/>
              <a:gd name="connsiteX239" fmla="*/ 6231042 w 6517785"/>
              <a:gd name="connsiteY239" fmla="*/ 3194988 h 6858000"/>
              <a:gd name="connsiteX240" fmla="*/ 6239099 w 6517785"/>
              <a:gd name="connsiteY240" fmla="*/ 3176186 h 6858000"/>
              <a:gd name="connsiteX241" fmla="*/ 6235518 w 6517785"/>
              <a:gd name="connsiteY241" fmla="*/ 3113515 h 6858000"/>
              <a:gd name="connsiteX242" fmla="*/ 6234175 w 6517785"/>
              <a:gd name="connsiteY242" fmla="*/ 3070541 h 6858000"/>
              <a:gd name="connsiteX243" fmla="*/ 6213136 w 6517785"/>
              <a:gd name="connsiteY243" fmla="*/ 2964000 h 6858000"/>
              <a:gd name="connsiteX244" fmla="*/ 6196125 w 6517785"/>
              <a:gd name="connsiteY244" fmla="*/ 2891033 h 6858000"/>
              <a:gd name="connsiteX245" fmla="*/ 6179114 w 6517785"/>
              <a:gd name="connsiteY245" fmla="*/ 2821647 h 6858000"/>
              <a:gd name="connsiteX246" fmla="*/ 6160760 w 6517785"/>
              <a:gd name="connsiteY246" fmla="*/ 2757633 h 6858000"/>
              <a:gd name="connsiteX247" fmla="*/ 6163894 w 6517785"/>
              <a:gd name="connsiteY247" fmla="*/ 2737489 h 6858000"/>
              <a:gd name="connsiteX248" fmla="*/ 6145092 w 6517785"/>
              <a:gd name="connsiteY248" fmla="*/ 2676161 h 6858000"/>
              <a:gd name="connsiteX249" fmla="*/ 6154941 w 6517785"/>
              <a:gd name="connsiteY249" fmla="*/ 2672132 h 6858000"/>
              <a:gd name="connsiteX250" fmla="*/ 6131215 w 6517785"/>
              <a:gd name="connsiteY250" fmla="*/ 2608566 h 6858000"/>
              <a:gd name="connsiteX251" fmla="*/ 6127634 w 6517785"/>
              <a:gd name="connsiteY251" fmla="*/ 2587974 h 6858000"/>
              <a:gd name="connsiteX252" fmla="*/ 6102566 w 6517785"/>
              <a:gd name="connsiteY252" fmla="*/ 2480538 h 6858000"/>
              <a:gd name="connsiteX253" fmla="*/ 6088689 w 6517785"/>
              <a:gd name="connsiteY253" fmla="*/ 2435773 h 6858000"/>
              <a:gd name="connsiteX254" fmla="*/ 6058249 w 6517785"/>
              <a:gd name="connsiteY254" fmla="*/ 2378921 h 6858000"/>
              <a:gd name="connsiteX255" fmla="*/ 6053772 w 6517785"/>
              <a:gd name="connsiteY255" fmla="*/ 2373550 h 6858000"/>
              <a:gd name="connsiteX256" fmla="*/ 6041238 w 6517785"/>
              <a:gd name="connsiteY256" fmla="*/ 2284020 h 6858000"/>
              <a:gd name="connsiteX257" fmla="*/ 5974090 w 6517785"/>
              <a:gd name="connsiteY257" fmla="*/ 2185089 h 6858000"/>
              <a:gd name="connsiteX258" fmla="*/ 5912762 w 6517785"/>
              <a:gd name="connsiteY258" fmla="*/ 2090635 h 6858000"/>
              <a:gd name="connsiteX259" fmla="*/ 5853225 w 6517785"/>
              <a:gd name="connsiteY259" fmla="*/ 1963054 h 6858000"/>
              <a:gd name="connsiteX260" fmla="*/ 5837557 w 6517785"/>
              <a:gd name="connsiteY260" fmla="*/ 1940224 h 6858000"/>
              <a:gd name="connsiteX261" fmla="*/ 5787868 w 6517785"/>
              <a:gd name="connsiteY261" fmla="*/ 1849351 h 6858000"/>
              <a:gd name="connsiteX262" fmla="*/ 5787868 w 6517785"/>
              <a:gd name="connsiteY262" fmla="*/ 1845770 h 6858000"/>
              <a:gd name="connsiteX263" fmla="*/ 5713558 w 6517785"/>
              <a:gd name="connsiteY263" fmla="*/ 1742363 h 6858000"/>
              <a:gd name="connsiteX264" fmla="*/ 5665659 w 6517785"/>
              <a:gd name="connsiteY264" fmla="*/ 1691331 h 6858000"/>
              <a:gd name="connsiteX265" fmla="*/ 5598512 w 6517785"/>
              <a:gd name="connsiteY265" fmla="*/ 1610754 h 6858000"/>
              <a:gd name="connsiteX266" fmla="*/ 5539422 w 6517785"/>
              <a:gd name="connsiteY266" fmla="*/ 1548978 h 6858000"/>
              <a:gd name="connsiteX267" fmla="*/ 5459293 w 6517785"/>
              <a:gd name="connsiteY267" fmla="*/ 1400358 h 6858000"/>
              <a:gd name="connsiteX268" fmla="*/ 5359019 w 6517785"/>
              <a:gd name="connsiteY268" fmla="*/ 1323810 h 6858000"/>
              <a:gd name="connsiteX269" fmla="*/ 5293662 w 6517785"/>
              <a:gd name="connsiteY269" fmla="*/ 1277702 h 6858000"/>
              <a:gd name="connsiteX270" fmla="*/ 5244421 w 6517785"/>
              <a:gd name="connsiteY270" fmla="*/ 1243233 h 6858000"/>
              <a:gd name="connsiteX271" fmla="*/ 5049245 w 6517785"/>
              <a:gd name="connsiteY271" fmla="*/ 1093718 h 6858000"/>
              <a:gd name="connsiteX272" fmla="*/ 5039397 w 6517785"/>
              <a:gd name="connsiteY272" fmla="*/ 1051191 h 6858000"/>
              <a:gd name="connsiteX273" fmla="*/ 4802142 w 6517785"/>
              <a:gd name="connsiteY273" fmla="*/ 933459 h 6858000"/>
              <a:gd name="connsiteX274" fmla="*/ 4635169 w 6517785"/>
              <a:gd name="connsiteY274" fmla="*/ 847510 h 6858000"/>
              <a:gd name="connsiteX275" fmla="*/ 4515198 w 6517785"/>
              <a:gd name="connsiteY275" fmla="*/ 783049 h 6858000"/>
              <a:gd name="connsiteX276" fmla="*/ 4420744 w 6517785"/>
              <a:gd name="connsiteY276" fmla="*/ 746789 h 6858000"/>
              <a:gd name="connsiteX277" fmla="*/ 4275706 w 6517785"/>
              <a:gd name="connsiteY277" fmla="*/ 703367 h 6858000"/>
              <a:gd name="connsiteX278" fmla="*/ 4250637 w 6517785"/>
              <a:gd name="connsiteY278" fmla="*/ 702024 h 6858000"/>
              <a:gd name="connsiteX279" fmla="*/ 4226017 w 6517785"/>
              <a:gd name="connsiteY279" fmla="*/ 702024 h 6858000"/>
              <a:gd name="connsiteX280" fmla="*/ 4121714 w 6517785"/>
              <a:gd name="connsiteY280" fmla="*/ 667107 h 6858000"/>
              <a:gd name="connsiteX281" fmla="*/ 4053224 w 6517785"/>
              <a:gd name="connsiteY281" fmla="*/ 660392 h 6858000"/>
              <a:gd name="connsiteX282" fmla="*/ 4020993 w 6517785"/>
              <a:gd name="connsiteY282" fmla="*/ 658602 h 6858000"/>
              <a:gd name="connsiteX283" fmla="*/ 3757775 w 6517785"/>
              <a:gd name="connsiteY283" fmla="*/ 639353 h 6858000"/>
              <a:gd name="connsiteX284" fmla="*/ 3604678 w 6517785"/>
              <a:gd name="connsiteY284" fmla="*/ 640248 h 6858000"/>
              <a:gd name="connsiteX285" fmla="*/ 3494556 w 6517785"/>
              <a:gd name="connsiteY285" fmla="*/ 671136 h 6858000"/>
              <a:gd name="connsiteX286" fmla="*/ 3384434 w 6517785"/>
              <a:gd name="connsiteY286" fmla="*/ 710977 h 6858000"/>
              <a:gd name="connsiteX287" fmla="*/ 3290428 w 6517785"/>
              <a:gd name="connsiteY287" fmla="*/ 748132 h 6858000"/>
              <a:gd name="connsiteX288" fmla="*/ 3270284 w 6517785"/>
              <a:gd name="connsiteY288" fmla="*/ 753056 h 6858000"/>
              <a:gd name="connsiteX289" fmla="*/ 3154342 w 6517785"/>
              <a:gd name="connsiteY289" fmla="*/ 748580 h 6858000"/>
              <a:gd name="connsiteX290" fmla="*/ 3029000 w 6517785"/>
              <a:gd name="connsiteY290" fmla="*/ 769619 h 6858000"/>
              <a:gd name="connsiteX291" fmla="*/ 2999455 w 6517785"/>
              <a:gd name="connsiteY291" fmla="*/ 860492 h 6858000"/>
              <a:gd name="connsiteX292" fmla="*/ 2995874 w 6517785"/>
              <a:gd name="connsiteY292" fmla="*/ 919134 h 6858000"/>
              <a:gd name="connsiteX293" fmla="*/ 2979311 w 6517785"/>
              <a:gd name="connsiteY293" fmla="*/ 944203 h 6858000"/>
              <a:gd name="connsiteX294" fmla="*/ 2918878 w 6517785"/>
              <a:gd name="connsiteY294" fmla="*/ 982253 h 6858000"/>
              <a:gd name="connsiteX295" fmla="*/ 2840092 w 6517785"/>
              <a:gd name="connsiteY295" fmla="*/ 1016722 h 6858000"/>
              <a:gd name="connsiteX296" fmla="*/ 2790850 w 6517785"/>
              <a:gd name="connsiteY296" fmla="*/ 1021646 h 6858000"/>
              <a:gd name="connsiteX297" fmla="*/ 2577321 w 6517785"/>
              <a:gd name="connsiteY297" fmla="*/ 1005531 h 6858000"/>
              <a:gd name="connsiteX298" fmla="*/ 2435864 w 6517785"/>
              <a:gd name="connsiteY298" fmla="*/ 963899 h 6858000"/>
              <a:gd name="connsiteX299" fmla="*/ 2424225 w 6517785"/>
              <a:gd name="connsiteY299" fmla="*/ 1049400 h 6858000"/>
              <a:gd name="connsiteX300" fmla="*/ 2411243 w 6517785"/>
              <a:gd name="connsiteY300" fmla="*/ 1073574 h 6858000"/>
              <a:gd name="connsiteX301" fmla="*/ 2156530 w 6517785"/>
              <a:gd name="connsiteY301" fmla="*/ 1073126 h 6858000"/>
              <a:gd name="connsiteX302" fmla="*/ 2144443 w 6517785"/>
              <a:gd name="connsiteY302" fmla="*/ 1069097 h 6858000"/>
              <a:gd name="connsiteX303" fmla="*/ 2068343 w 6517785"/>
              <a:gd name="connsiteY303" fmla="*/ 1043133 h 6858000"/>
              <a:gd name="connsiteX304" fmla="*/ 1991795 w 6517785"/>
              <a:gd name="connsiteY304" fmla="*/ 987177 h 6858000"/>
              <a:gd name="connsiteX305" fmla="*/ 1902712 w 6517785"/>
              <a:gd name="connsiteY305" fmla="*/ 1036866 h 6858000"/>
              <a:gd name="connsiteX306" fmla="*/ 1877644 w 6517785"/>
              <a:gd name="connsiteY306" fmla="*/ 1093270 h 6858000"/>
              <a:gd name="connsiteX307" fmla="*/ 1831088 w 6517785"/>
              <a:gd name="connsiteY307" fmla="*/ 1164446 h 6858000"/>
              <a:gd name="connsiteX308" fmla="*/ 1708880 w 6517785"/>
              <a:gd name="connsiteY308" fmla="*/ 1228461 h 6858000"/>
              <a:gd name="connsiteX309" fmla="*/ 1673963 w 6517785"/>
              <a:gd name="connsiteY309" fmla="*/ 1253529 h 6858000"/>
              <a:gd name="connsiteX310" fmla="*/ 1556679 w 6517785"/>
              <a:gd name="connsiteY310" fmla="*/ 1233385 h 6858000"/>
              <a:gd name="connsiteX311" fmla="*/ 1533401 w 6517785"/>
              <a:gd name="connsiteY311" fmla="*/ 1240995 h 6858000"/>
              <a:gd name="connsiteX312" fmla="*/ 1462672 w 6517785"/>
              <a:gd name="connsiteY312" fmla="*/ 1304561 h 6858000"/>
              <a:gd name="connsiteX313" fmla="*/ 1323901 w 6517785"/>
              <a:gd name="connsiteY313" fmla="*/ 1292027 h 6858000"/>
              <a:gd name="connsiteX314" fmla="*/ 1295251 w 6517785"/>
              <a:gd name="connsiteY314" fmla="*/ 1238756 h 6858000"/>
              <a:gd name="connsiteX315" fmla="*/ 1331063 w 6517785"/>
              <a:gd name="connsiteY315" fmla="*/ 1185934 h 6858000"/>
              <a:gd name="connsiteX316" fmla="*/ 1428203 w 6517785"/>
              <a:gd name="connsiteY316" fmla="*/ 1121472 h 6858000"/>
              <a:gd name="connsiteX317" fmla="*/ 1455958 w 6517785"/>
              <a:gd name="connsiteY317" fmla="*/ 1090584 h 6858000"/>
              <a:gd name="connsiteX318" fmla="*/ 1378514 w 6517785"/>
              <a:gd name="connsiteY318" fmla="*/ 1101776 h 6858000"/>
              <a:gd name="connsiteX319" fmla="*/ 1382991 w 6517785"/>
              <a:gd name="connsiteY319" fmla="*/ 1067306 h 6858000"/>
              <a:gd name="connsiteX320" fmla="*/ 1351207 w 6517785"/>
              <a:gd name="connsiteY320" fmla="*/ 1072231 h 6858000"/>
              <a:gd name="connsiteX321" fmla="*/ 1283612 w 6517785"/>
              <a:gd name="connsiteY321" fmla="*/ 1045372 h 6858000"/>
              <a:gd name="connsiteX322" fmla="*/ 1196321 w 6517785"/>
              <a:gd name="connsiteY322" fmla="*/ 952260 h 6858000"/>
              <a:gd name="connsiteX323" fmla="*/ 1216912 w 6517785"/>
              <a:gd name="connsiteY323" fmla="*/ 927192 h 6858000"/>
              <a:gd name="connsiteX324" fmla="*/ 1225865 w 6517785"/>
              <a:gd name="connsiteY324" fmla="*/ 902124 h 6858000"/>
              <a:gd name="connsiteX325" fmla="*/ 1237504 w 6517785"/>
              <a:gd name="connsiteY325" fmla="*/ 828709 h 6858000"/>
              <a:gd name="connsiteX326" fmla="*/ 1313605 w 6517785"/>
              <a:gd name="connsiteY326" fmla="*/ 774991 h 6858000"/>
              <a:gd name="connsiteX327" fmla="*/ 1363742 w 6517785"/>
              <a:gd name="connsiteY327" fmla="*/ 758875 h 6858000"/>
              <a:gd name="connsiteX328" fmla="*/ 1345836 w 6517785"/>
              <a:gd name="connsiteY328" fmla="*/ 732464 h 6858000"/>
              <a:gd name="connsiteX329" fmla="*/ 1352550 w 6517785"/>
              <a:gd name="connsiteY329" fmla="*/ 730226 h 6858000"/>
              <a:gd name="connsiteX330" fmla="*/ 1457301 w 6517785"/>
              <a:gd name="connsiteY330" fmla="*/ 665317 h 6858000"/>
              <a:gd name="connsiteX331" fmla="*/ 1519524 w 6517785"/>
              <a:gd name="connsiteY331" fmla="*/ 638010 h 6858000"/>
              <a:gd name="connsiteX332" fmla="*/ 1638599 w 6517785"/>
              <a:gd name="connsiteY332" fmla="*/ 599512 h 6858000"/>
              <a:gd name="connsiteX333" fmla="*/ 1648895 w 6517785"/>
              <a:gd name="connsiteY333" fmla="*/ 595931 h 6858000"/>
              <a:gd name="connsiteX334" fmla="*/ 1775132 w 6517785"/>
              <a:gd name="connsiteY334" fmla="*/ 507744 h 6858000"/>
              <a:gd name="connsiteX335" fmla="*/ 1842727 w 6517785"/>
              <a:gd name="connsiteY335" fmla="*/ 454026 h 6858000"/>
              <a:gd name="connsiteX336" fmla="*/ 1939420 w 6517785"/>
              <a:gd name="connsiteY336" fmla="*/ 375687 h 6858000"/>
              <a:gd name="connsiteX337" fmla="*/ 1995824 w 6517785"/>
              <a:gd name="connsiteY337" fmla="*/ 343456 h 6858000"/>
              <a:gd name="connsiteX338" fmla="*/ 2144443 w 6517785"/>
              <a:gd name="connsiteY338" fmla="*/ 297348 h 6858000"/>
              <a:gd name="connsiteX339" fmla="*/ 2240241 w 6517785"/>
              <a:gd name="connsiteY339" fmla="*/ 241840 h 6858000"/>
              <a:gd name="connsiteX340" fmla="*/ 2301121 w 6517785"/>
              <a:gd name="connsiteY340" fmla="*/ 223038 h 6858000"/>
              <a:gd name="connsiteX341" fmla="*/ 2398261 w 6517785"/>
              <a:gd name="connsiteY341" fmla="*/ 180512 h 6858000"/>
              <a:gd name="connsiteX342" fmla="*/ 2524051 w 6517785"/>
              <a:gd name="connsiteY342" fmla="*/ 167082 h 6858000"/>
              <a:gd name="connsiteX343" fmla="*/ 2517336 w 6517785"/>
              <a:gd name="connsiteY343" fmla="*/ 136642 h 6858000"/>
              <a:gd name="connsiteX344" fmla="*/ 2527632 w 6517785"/>
              <a:gd name="connsiteY344" fmla="*/ 133956 h 6858000"/>
              <a:gd name="connsiteX345" fmla="*/ 2588960 w 6517785"/>
              <a:gd name="connsiteY345" fmla="*/ 139328 h 6858000"/>
              <a:gd name="connsiteX346" fmla="*/ 2683414 w 6517785"/>
              <a:gd name="connsiteY346" fmla="*/ 120974 h 6858000"/>
              <a:gd name="connsiteX347" fmla="*/ 2716093 w 6517785"/>
              <a:gd name="connsiteY347" fmla="*/ 136642 h 6858000"/>
              <a:gd name="connsiteX348" fmla="*/ 2719674 w 6517785"/>
              <a:gd name="connsiteY348" fmla="*/ 116945 h 6858000"/>
              <a:gd name="connsiteX349" fmla="*/ 2739371 w 6517785"/>
              <a:gd name="connsiteY349" fmla="*/ 96353 h 6858000"/>
              <a:gd name="connsiteX350" fmla="*/ 2777868 w 6517785"/>
              <a:gd name="connsiteY350" fmla="*/ 85162 h 6858000"/>
              <a:gd name="connsiteX351" fmla="*/ 2844121 w 6517785"/>
              <a:gd name="connsiteY351" fmla="*/ 42635 h 6858000"/>
              <a:gd name="connsiteX352" fmla="*/ 2836958 w 6517785"/>
              <a:gd name="connsiteY352" fmla="*/ 22043 h 6858000"/>
              <a:gd name="connsiteX353" fmla="*/ 2930069 w 6517785"/>
              <a:gd name="connsiteY353" fmla="*/ 32787 h 6858000"/>
              <a:gd name="connsiteX354" fmla="*/ 2962300 w 6517785"/>
              <a:gd name="connsiteY354" fmla="*/ 23834 h 6858000"/>
              <a:gd name="connsiteX355" fmla="*/ 3037505 w 6517785"/>
              <a:gd name="connsiteY355" fmla="*/ 15776 h 6858000"/>
              <a:gd name="connsiteX356" fmla="*/ 3060783 w 6517785"/>
              <a:gd name="connsiteY356" fmla="*/ 18462 h 6858000"/>
              <a:gd name="connsiteX357" fmla="*/ 3093462 w 6517785"/>
              <a:gd name="connsiteY357" fmla="*/ 25625 h 6858000"/>
              <a:gd name="connsiteX358" fmla="*/ 3122559 w 6517785"/>
              <a:gd name="connsiteY358" fmla="*/ 26968 h 6858000"/>
              <a:gd name="connsiteX359" fmla="*/ 3290875 w 6517785"/>
              <a:gd name="connsiteY359" fmla="*/ 37263 h 6858000"/>
              <a:gd name="connsiteX360" fmla="*/ 3331164 w 6517785"/>
              <a:gd name="connsiteY360" fmla="*/ 62332 h 6858000"/>
              <a:gd name="connsiteX361" fmla="*/ 3437257 w 6517785"/>
              <a:gd name="connsiteY361" fmla="*/ 50245 h 6858000"/>
              <a:gd name="connsiteX362" fmla="*/ 3469488 w 6517785"/>
              <a:gd name="connsiteY362" fmla="*/ 103068 h 6858000"/>
              <a:gd name="connsiteX363" fmla="*/ 3501719 w 6517785"/>
              <a:gd name="connsiteY363" fmla="*/ 91877 h 6858000"/>
              <a:gd name="connsiteX364" fmla="*/ 3526339 w 6517785"/>
              <a:gd name="connsiteY364" fmla="*/ 88743 h 6858000"/>
              <a:gd name="connsiteX365" fmla="*/ 3688389 w 6517785"/>
              <a:gd name="connsiteY365" fmla="*/ 125898 h 6858000"/>
              <a:gd name="connsiteX366" fmla="*/ 3789110 w 6517785"/>
              <a:gd name="connsiteY366" fmla="*/ 119183 h 6858000"/>
              <a:gd name="connsiteX367" fmla="*/ 3816864 w 6517785"/>
              <a:gd name="connsiteY367" fmla="*/ 117393 h 6858000"/>
              <a:gd name="connsiteX368" fmla="*/ 3962798 w 6517785"/>
              <a:gd name="connsiteY368" fmla="*/ 136642 h 6858000"/>
              <a:gd name="connsiteX369" fmla="*/ 3969513 w 6517785"/>
              <a:gd name="connsiteY369" fmla="*/ 134851 h 6858000"/>
              <a:gd name="connsiteX370" fmla="*/ 4059938 w 6517785"/>
              <a:gd name="connsiteY370" fmla="*/ 142461 h 6858000"/>
              <a:gd name="connsiteX371" fmla="*/ 4044271 w 6517785"/>
              <a:gd name="connsiteY371" fmla="*/ 172006 h 6858000"/>
              <a:gd name="connsiteX372" fmla="*/ 4070234 w 6517785"/>
              <a:gd name="connsiteY372" fmla="*/ 214533 h 6858000"/>
              <a:gd name="connsiteX373" fmla="*/ 4116790 w 6517785"/>
              <a:gd name="connsiteY373" fmla="*/ 221695 h 6858000"/>
              <a:gd name="connsiteX374" fmla="*/ 4119028 w 6517785"/>
              <a:gd name="connsiteY374" fmla="*/ 280785 h 6858000"/>
              <a:gd name="connsiteX375" fmla="*/ 4083216 w 6517785"/>
              <a:gd name="connsiteY375" fmla="*/ 315254 h 6858000"/>
              <a:gd name="connsiteX376" fmla="*/ 4088588 w 6517785"/>
              <a:gd name="connsiteY376" fmla="*/ 338532 h 6858000"/>
              <a:gd name="connsiteX377" fmla="*/ 4114551 w 6517785"/>
              <a:gd name="connsiteY377" fmla="*/ 367629 h 6858000"/>
              <a:gd name="connsiteX378" fmla="*/ 4179013 w 6517785"/>
              <a:gd name="connsiteY378" fmla="*/ 383745 h 6858000"/>
              <a:gd name="connsiteX379" fmla="*/ 4260038 w 6517785"/>
              <a:gd name="connsiteY379" fmla="*/ 391355 h 6858000"/>
              <a:gd name="connsiteX380" fmla="*/ 4322261 w 6517785"/>
              <a:gd name="connsiteY380" fmla="*/ 421347 h 6858000"/>
              <a:gd name="connsiteX381" fmla="*/ 4404181 w 6517785"/>
              <a:gd name="connsiteY381" fmla="*/ 462531 h 6858000"/>
              <a:gd name="connsiteX382" fmla="*/ 4563097 w 6517785"/>
              <a:gd name="connsiteY382" fmla="*/ 514906 h 6858000"/>
              <a:gd name="connsiteX383" fmla="*/ 4658446 w 6517785"/>
              <a:gd name="connsiteY383" fmla="*/ 535498 h 6858000"/>
              <a:gd name="connsiteX384" fmla="*/ 4646808 w 6517785"/>
              <a:gd name="connsiteY384" fmla="*/ 566834 h 6858000"/>
              <a:gd name="connsiteX385" fmla="*/ 4602490 w 6517785"/>
              <a:gd name="connsiteY385" fmla="*/ 575339 h 6858000"/>
              <a:gd name="connsiteX386" fmla="*/ 4405077 w 6517785"/>
              <a:gd name="connsiteY386" fmla="*/ 498343 h 6858000"/>
              <a:gd name="connsiteX387" fmla="*/ 4298984 w 6517785"/>
              <a:gd name="connsiteY387" fmla="*/ 452683 h 6858000"/>
              <a:gd name="connsiteX388" fmla="*/ 4197367 w 6517785"/>
              <a:gd name="connsiteY388" fmla="*/ 436567 h 6858000"/>
              <a:gd name="connsiteX389" fmla="*/ 4051880 w 6517785"/>
              <a:gd name="connsiteY389" fmla="*/ 418661 h 6858000"/>
              <a:gd name="connsiteX390" fmla="*/ 4026812 w 6517785"/>
              <a:gd name="connsiteY390" fmla="*/ 427167 h 6858000"/>
              <a:gd name="connsiteX391" fmla="*/ 4074711 w 6517785"/>
              <a:gd name="connsiteY391" fmla="*/ 458950 h 6858000"/>
              <a:gd name="connsiteX392" fmla="*/ 4168717 w 6517785"/>
              <a:gd name="connsiteY392" fmla="*/ 479989 h 6858000"/>
              <a:gd name="connsiteX393" fmla="*/ 4308384 w 6517785"/>
              <a:gd name="connsiteY393" fmla="*/ 515801 h 6858000"/>
              <a:gd name="connsiteX394" fmla="*/ 4391200 w 6517785"/>
              <a:gd name="connsiteY394" fmla="*/ 551166 h 6858000"/>
              <a:gd name="connsiteX395" fmla="*/ 4440441 w 6517785"/>
              <a:gd name="connsiteY395" fmla="*/ 562357 h 6858000"/>
              <a:gd name="connsiteX396" fmla="*/ 4573393 w 6517785"/>
              <a:gd name="connsiteY396" fmla="*/ 629505 h 6858000"/>
              <a:gd name="connsiteX397" fmla="*/ 4651732 w 6517785"/>
              <a:gd name="connsiteY397" fmla="*/ 659049 h 6858000"/>
              <a:gd name="connsiteX398" fmla="*/ 4743948 w 6517785"/>
              <a:gd name="connsiteY398" fmla="*/ 695757 h 6858000"/>
              <a:gd name="connsiteX399" fmla="*/ 4920322 w 6517785"/>
              <a:gd name="connsiteY399" fmla="*/ 789316 h 6858000"/>
              <a:gd name="connsiteX400" fmla="*/ 5052826 w 6517785"/>
              <a:gd name="connsiteY400" fmla="*/ 794240 h 6858000"/>
              <a:gd name="connsiteX401" fmla="*/ 5119974 w 6517785"/>
              <a:gd name="connsiteY401" fmla="*/ 796478 h 6858000"/>
              <a:gd name="connsiteX402" fmla="*/ 5143252 w 6517785"/>
              <a:gd name="connsiteY402" fmla="*/ 826023 h 6858000"/>
              <a:gd name="connsiteX403" fmla="*/ 5126241 w 6517785"/>
              <a:gd name="connsiteY403" fmla="*/ 851091 h 6858000"/>
              <a:gd name="connsiteX404" fmla="*/ 5098487 w 6517785"/>
              <a:gd name="connsiteY404" fmla="*/ 869893 h 6858000"/>
              <a:gd name="connsiteX405" fmla="*/ 5197865 w 6517785"/>
              <a:gd name="connsiteY405" fmla="*/ 845720 h 6858000"/>
              <a:gd name="connsiteX406" fmla="*/ 5284262 w 6517785"/>
              <a:gd name="connsiteY406" fmla="*/ 904362 h 6858000"/>
              <a:gd name="connsiteX407" fmla="*/ 5298586 w 6517785"/>
              <a:gd name="connsiteY407" fmla="*/ 1007321 h 6858000"/>
              <a:gd name="connsiteX408" fmla="*/ 5360362 w 6517785"/>
              <a:gd name="connsiteY408" fmla="*/ 1003740 h 6858000"/>
              <a:gd name="connsiteX409" fmla="*/ 5488390 w 6517785"/>
              <a:gd name="connsiteY409" fmla="*/ 1083870 h 6858000"/>
              <a:gd name="connsiteX410" fmla="*/ 5509877 w 6517785"/>
              <a:gd name="connsiteY410" fmla="*/ 1098194 h 6858000"/>
              <a:gd name="connsiteX411" fmla="*/ 5528678 w 6517785"/>
              <a:gd name="connsiteY411" fmla="*/ 1143855 h 6858000"/>
              <a:gd name="connsiteX412" fmla="*/ 5548375 w 6517785"/>
              <a:gd name="connsiteY412" fmla="*/ 1168028 h 6858000"/>
              <a:gd name="connsiteX413" fmla="*/ 5611494 w 6517785"/>
              <a:gd name="connsiteY413" fmla="*/ 1169371 h 6858000"/>
              <a:gd name="connsiteX414" fmla="*/ 5608360 w 6517785"/>
              <a:gd name="connsiteY414" fmla="*/ 1241442 h 6858000"/>
              <a:gd name="connsiteX415" fmla="*/ 5629400 w 6517785"/>
              <a:gd name="connsiteY415" fmla="*/ 1243233 h 6858000"/>
              <a:gd name="connsiteX416" fmla="*/ 5623132 w 6517785"/>
              <a:gd name="connsiteY416" fmla="*/ 1287103 h 6858000"/>
              <a:gd name="connsiteX417" fmla="*/ 5632085 w 6517785"/>
              <a:gd name="connsiteY417" fmla="*/ 1289341 h 6858000"/>
              <a:gd name="connsiteX418" fmla="*/ 5683118 w 6517785"/>
              <a:gd name="connsiteY418" fmla="*/ 1270092 h 6858000"/>
              <a:gd name="connsiteX419" fmla="*/ 5748027 w 6517785"/>
              <a:gd name="connsiteY419" fmla="*/ 1331868 h 6858000"/>
              <a:gd name="connsiteX420" fmla="*/ 5730121 w 6517785"/>
              <a:gd name="connsiteY420" fmla="*/ 1372604 h 6858000"/>
              <a:gd name="connsiteX421" fmla="*/ 5783391 w 6517785"/>
              <a:gd name="connsiteY421" fmla="*/ 1378423 h 6858000"/>
              <a:gd name="connsiteX422" fmla="*/ 5783839 w 6517785"/>
              <a:gd name="connsiteY422" fmla="*/ 1387824 h 6858000"/>
              <a:gd name="connsiteX423" fmla="*/ 5752503 w 6517785"/>
              <a:gd name="connsiteY423" fmla="*/ 1399015 h 6858000"/>
              <a:gd name="connsiteX424" fmla="*/ 5774438 w 6517785"/>
              <a:gd name="connsiteY424" fmla="*/ 1413340 h 6858000"/>
              <a:gd name="connsiteX425" fmla="*/ 5861283 w 6517785"/>
              <a:gd name="connsiteY425" fmla="*/ 1463477 h 6858000"/>
              <a:gd name="connsiteX426" fmla="*/ 5884113 w 6517785"/>
              <a:gd name="connsiteY426" fmla="*/ 1507794 h 6858000"/>
              <a:gd name="connsiteX427" fmla="*/ 5939621 w 6517785"/>
              <a:gd name="connsiteY427" fmla="*/ 1601353 h 6858000"/>
              <a:gd name="connsiteX428" fmla="*/ 5954841 w 6517785"/>
              <a:gd name="connsiteY428" fmla="*/ 1615678 h 6858000"/>
              <a:gd name="connsiteX429" fmla="*/ 6010797 w 6517785"/>
              <a:gd name="connsiteY429" fmla="*/ 1690883 h 6858000"/>
              <a:gd name="connsiteX430" fmla="*/ 6041685 w 6517785"/>
              <a:gd name="connsiteY430" fmla="*/ 1730724 h 6858000"/>
              <a:gd name="connsiteX431" fmla="*/ 6052429 w 6517785"/>
              <a:gd name="connsiteY431" fmla="*/ 1741020 h 6858000"/>
              <a:gd name="connsiteX432" fmla="*/ 6101223 w 6517785"/>
              <a:gd name="connsiteY432" fmla="*/ 1834131 h 6858000"/>
              <a:gd name="connsiteX433" fmla="*/ 6089136 w 6517785"/>
              <a:gd name="connsiteY433" fmla="*/ 1884268 h 6858000"/>
              <a:gd name="connsiteX434" fmla="*/ 6192544 w 6517785"/>
              <a:gd name="connsiteY434" fmla="*/ 2020354 h 6858000"/>
              <a:gd name="connsiteX435" fmla="*/ 6158522 w 6517785"/>
              <a:gd name="connsiteY435" fmla="*/ 2082577 h 6858000"/>
              <a:gd name="connsiteX436" fmla="*/ 6130768 w 6517785"/>
              <a:gd name="connsiteY436" fmla="*/ 2105855 h 6858000"/>
              <a:gd name="connsiteX437" fmla="*/ 6193886 w 6517785"/>
              <a:gd name="connsiteY437" fmla="*/ 2156887 h 6858000"/>
              <a:gd name="connsiteX438" fmla="*/ 6180904 w 6517785"/>
              <a:gd name="connsiteY438" fmla="*/ 2224034 h 6858000"/>
              <a:gd name="connsiteX439" fmla="*/ 6210002 w 6517785"/>
              <a:gd name="connsiteY439" fmla="*/ 2294763 h 6858000"/>
              <a:gd name="connsiteX440" fmla="*/ 6214478 w 6517785"/>
              <a:gd name="connsiteY440" fmla="*/ 2322517 h 6858000"/>
              <a:gd name="connsiteX441" fmla="*/ 6272225 w 6517785"/>
              <a:gd name="connsiteY441" fmla="*/ 2375340 h 6858000"/>
              <a:gd name="connsiteX442" fmla="*/ 6246262 w 6517785"/>
              <a:gd name="connsiteY442" fmla="*/ 2456365 h 6858000"/>
              <a:gd name="connsiteX443" fmla="*/ 6299532 w 6517785"/>
              <a:gd name="connsiteY443" fmla="*/ 2514112 h 6858000"/>
              <a:gd name="connsiteX444" fmla="*/ 6330420 w 6517785"/>
              <a:gd name="connsiteY444" fmla="*/ 2610804 h 6858000"/>
              <a:gd name="connsiteX445" fmla="*/ 6366232 w 6517785"/>
              <a:gd name="connsiteY445" fmla="*/ 2664970 h 6858000"/>
              <a:gd name="connsiteX446" fmla="*/ 6372051 w 6517785"/>
              <a:gd name="connsiteY446" fmla="*/ 2719135 h 6858000"/>
              <a:gd name="connsiteX447" fmla="*/ 6375185 w 6517785"/>
              <a:gd name="connsiteY447" fmla="*/ 2795684 h 6858000"/>
              <a:gd name="connsiteX448" fmla="*/ 6394881 w 6517785"/>
              <a:gd name="connsiteY448" fmla="*/ 2870441 h 6858000"/>
              <a:gd name="connsiteX449" fmla="*/ 6446361 w 6517785"/>
              <a:gd name="connsiteY449" fmla="*/ 2916549 h 6858000"/>
              <a:gd name="connsiteX450" fmla="*/ 6414578 w 6517785"/>
              <a:gd name="connsiteY450" fmla="*/ 2940722 h 6858000"/>
              <a:gd name="connsiteX451" fmla="*/ 6432484 w 6517785"/>
              <a:gd name="connsiteY451" fmla="*/ 2965791 h 6858000"/>
              <a:gd name="connsiteX452" fmla="*/ 6423979 w 6517785"/>
              <a:gd name="connsiteY452" fmla="*/ 2964895 h 6858000"/>
              <a:gd name="connsiteX453" fmla="*/ 6416369 w 6517785"/>
              <a:gd name="connsiteY453" fmla="*/ 3029357 h 6858000"/>
              <a:gd name="connsiteX454" fmla="*/ 6458000 w 6517785"/>
              <a:gd name="connsiteY454" fmla="*/ 3065169 h 6858000"/>
              <a:gd name="connsiteX455" fmla="*/ 6428008 w 6517785"/>
              <a:gd name="connsiteY455" fmla="*/ 3088895 h 6858000"/>
              <a:gd name="connsiteX456" fmla="*/ 6423979 w 6517785"/>
              <a:gd name="connsiteY456" fmla="*/ 3135002 h 6858000"/>
              <a:gd name="connsiteX457" fmla="*/ 6473668 w 6517785"/>
              <a:gd name="connsiteY457" fmla="*/ 3201255 h 6858000"/>
              <a:gd name="connsiteX458" fmla="*/ 6504556 w 6517785"/>
              <a:gd name="connsiteY458" fmla="*/ 3179320 h 6858000"/>
              <a:gd name="connsiteX459" fmla="*/ 6522014 w 6517785"/>
              <a:gd name="connsiteY459" fmla="*/ 3217818 h 6858000"/>
              <a:gd name="connsiteX460" fmla="*/ 6436065 w 6517785"/>
              <a:gd name="connsiteY460" fmla="*/ 3229009 h 6858000"/>
              <a:gd name="connsiteX461" fmla="*/ 6450838 w 6517785"/>
              <a:gd name="connsiteY461" fmla="*/ 3288994 h 6858000"/>
              <a:gd name="connsiteX462" fmla="*/ 6517538 w 6517785"/>
              <a:gd name="connsiteY462" fmla="*/ 3278251 h 6858000"/>
              <a:gd name="connsiteX463" fmla="*/ 6506794 w 6517785"/>
              <a:gd name="connsiteY463" fmla="*/ 3401354 h 6858000"/>
              <a:gd name="connsiteX464" fmla="*/ 6513956 w 6517785"/>
              <a:gd name="connsiteY464" fmla="*/ 3438957 h 6858000"/>
              <a:gd name="connsiteX465" fmla="*/ 6476802 w 6517785"/>
              <a:gd name="connsiteY465" fmla="*/ 3513714 h 6858000"/>
              <a:gd name="connsiteX466" fmla="*/ 6437408 w 6517785"/>
              <a:gd name="connsiteY466" fmla="*/ 3581310 h 6858000"/>
              <a:gd name="connsiteX467" fmla="*/ 6471877 w 6517785"/>
              <a:gd name="connsiteY467" fmla="*/ 3595635 h 6858000"/>
              <a:gd name="connsiteX468" fmla="*/ 6504556 w 6517785"/>
              <a:gd name="connsiteY468" fmla="*/ 3594739 h 6858000"/>
              <a:gd name="connsiteX469" fmla="*/ 6510375 w 6517785"/>
              <a:gd name="connsiteY469" fmla="*/ 3619808 h 6858000"/>
              <a:gd name="connsiteX470" fmla="*/ 6476353 w 6517785"/>
              <a:gd name="connsiteY470" fmla="*/ 3635923 h 6858000"/>
              <a:gd name="connsiteX471" fmla="*/ 6444123 w 6517785"/>
              <a:gd name="connsiteY471" fmla="*/ 3634580 h 6858000"/>
              <a:gd name="connsiteX472" fmla="*/ 6448152 w 6517785"/>
              <a:gd name="connsiteY472" fmla="*/ 3740673 h 6858000"/>
              <a:gd name="connsiteX473" fmla="*/ 6455762 w 6517785"/>
              <a:gd name="connsiteY473" fmla="*/ 3719633 h 6858000"/>
              <a:gd name="connsiteX474" fmla="*/ 6475011 w 6517785"/>
              <a:gd name="connsiteY474" fmla="*/ 3715605 h 6858000"/>
              <a:gd name="connsiteX475" fmla="*/ 6492469 w 6517785"/>
              <a:gd name="connsiteY475" fmla="*/ 3733063 h 6858000"/>
              <a:gd name="connsiteX476" fmla="*/ 6482173 w 6517785"/>
              <a:gd name="connsiteY476" fmla="*/ 3749626 h 6858000"/>
              <a:gd name="connsiteX477" fmla="*/ 6441437 w 6517785"/>
              <a:gd name="connsiteY477" fmla="*/ 3763951 h 6858000"/>
              <a:gd name="connsiteX478" fmla="*/ 6408311 w 6517785"/>
              <a:gd name="connsiteY478" fmla="*/ 3854376 h 6858000"/>
              <a:gd name="connsiteX479" fmla="*/ 6444123 w 6517785"/>
              <a:gd name="connsiteY479" fmla="*/ 3885712 h 6858000"/>
              <a:gd name="connsiteX480" fmla="*/ 6478144 w 6517785"/>
              <a:gd name="connsiteY480" fmla="*/ 3917495 h 6858000"/>
              <a:gd name="connsiteX481" fmla="*/ 6425322 w 6517785"/>
              <a:gd name="connsiteY481" fmla="*/ 3950621 h 6858000"/>
              <a:gd name="connsiteX482" fmla="*/ 6410102 w 6517785"/>
              <a:gd name="connsiteY482" fmla="*/ 3938982 h 6858000"/>
              <a:gd name="connsiteX483" fmla="*/ 6379214 w 6517785"/>
              <a:gd name="connsiteY483" fmla="*/ 4059848 h 6858000"/>
              <a:gd name="connsiteX484" fmla="*/ 6399805 w 6517785"/>
              <a:gd name="connsiteY484" fmla="*/ 4082230 h 6858000"/>
              <a:gd name="connsiteX485" fmla="*/ 6415921 w 6517785"/>
              <a:gd name="connsiteY485" fmla="*/ 4119385 h 6858000"/>
              <a:gd name="connsiteX486" fmla="*/ 6402491 w 6517785"/>
              <a:gd name="connsiteY486" fmla="*/ 4164150 h 6858000"/>
              <a:gd name="connsiteX487" fmla="*/ 6387272 w 6517785"/>
              <a:gd name="connsiteY487" fmla="*/ 4188323 h 6858000"/>
              <a:gd name="connsiteX488" fmla="*/ 6387272 w 6517785"/>
              <a:gd name="connsiteY488" fmla="*/ 4120280 h 6858000"/>
              <a:gd name="connsiteX489" fmla="*/ 6363098 w 6517785"/>
              <a:gd name="connsiteY489" fmla="*/ 4255023 h 6858000"/>
              <a:gd name="connsiteX490" fmla="*/ 6327734 w 6517785"/>
              <a:gd name="connsiteY490" fmla="*/ 4282778 h 6858000"/>
              <a:gd name="connsiteX491" fmla="*/ 6368022 w 6517785"/>
              <a:gd name="connsiteY491" fmla="*/ 4306055 h 6858000"/>
              <a:gd name="connsiteX492" fmla="*/ 6341611 w 6517785"/>
              <a:gd name="connsiteY492" fmla="*/ 4322171 h 6858000"/>
              <a:gd name="connsiteX493" fmla="*/ 6368917 w 6517785"/>
              <a:gd name="connsiteY493" fmla="*/ 4367383 h 6858000"/>
              <a:gd name="connsiteX494" fmla="*/ 6337582 w 6517785"/>
              <a:gd name="connsiteY494" fmla="*/ 4409463 h 6858000"/>
              <a:gd name="connsiteX495" fmla="*/ 6278940 w 6517785"/>
              <a:gd name="connsiteY495" fmla="*/ 4418416 h 6858000"/>
              <a:gd name="connsiteX496" fmla="*/ 6336687 w 6517785"/>
              <a:gd name="connsiteY496" fmla="*/ 4454228 h 6858000"/>
              <a:gd name="connsiteX497" fmla="*/ 6286550 w 6517785"/>
              <a:gd name="connsiteY497" fmla="*/ 4496754 h 6858000"/>
              <a:gd name="connsiteX498" fmla="*/ 6275359 w 6517785"/>
              <a:gd name="connsiteY498" fmla="*/ 4545548 h 6858000"/>
              <a:gd name="connsiteX499" fmla="*/ 6292369 w 6517785"/>
              <a:gd name="connsiteY499" fmla="*/ 4562559 h 6858000"/>
              <a:gd name="connsiteX500" fmla="*/ 6253424 w 6517785"/>
              <a:gd name="connsiteY500" fmla="*/ 4610010 h 6858000"/>
              <a:gd name="connsiteX501" fmla="*/ 6207763 w 6517785"/>
              <a:gd name="connsiteY501" fmla="*/ 4606876 h 6858000"/>
              <a:gd name="connsiteX502" fmla="*/ 6203287 w 6517785"/>
              <a:gd name="connsiteY502" fmla="*/ 4624782 h 6858000"/>
              <a:gd name="connsiteX503" fmla="*/ 6239547 w 6517785"/>
              <a:gd name="connsiteY503" fmla="*/ 4635974 h 6858000"/>
              <a:gd name="connsiteX504" fmla="*/ 6243575 w 6517785"/>
              <a:gd name="connsiteY504" fmla="*/ 4661937 h 6858000"/>
              <a:gd name="connsiteX505" fmla="*/ 6227908 w 6517785"/>
              <a:gd name="connsiteY505" fmla="*/ 4738485 h 6858000"/>
              <a:gd name="connsiteX506" fmla="*/ 6197468 w 6517785"/>
              <a:gd name="connsiteY506" fmla="*/ 4790413 h 6858000"/>
              <a:gd name="connsiteX507" fmla="*/ 6154493 w 6517785"/>
              <a:gd name="connsiteY507" fmla="*/ 4879495 h 6858000"/>
              <a:gd name="connsiteX508" fmla="*/ 6119577 w 6517785"/>
              <a:gd name="connsiteY508" fmla="*/ 4927841 h 6858000"/>
              <a:gd name="connsiteX509" fmla="*/ 6045267 w 6517785"/>
              <a:gd name="connsiteY509" fmla="*/ 5035277 h 6858000"/>
              <a:gd name="connsiteX510" fmla="*/ 6023332 w 6517785"/>
              <a:gd name="connsiteY510" fmla="*/ 5047364 h 6858000"/>
              <a:gd name="connsiteX511" fmla="*/ 6001397 w 6517785"/>
              <a:gd name="connsiteY511" fmla="*/ 5086310 h 6858000"/>
              <a:gd name="connsiteX512" fmla="*/ 5992444 w 6517785"/>
              <a:gd name="connsiteY512" fmla="*/ 5114959 h 6858000"/>
              <a:gd name="connsiteX513" fmla="*/ 5964242 w 6517785"/>
              <a:gd name="connsiteY513" fmla="*/ 5113616 h 6858000"/>
              <a:gd name="connsiteX514" fmla="*/ 5917686 w 6517785"/>
              <a:gd name="connsiteY514" fmla="*/ 5115854 h 6858000"/>
              <a:gd name="connsiteX515" fmla="*/ 5923954 w 6517785"/>
              <a:gd name="connsiteY515" fmla="*/ 5193746 h 6858000"/>
              <a:gd name="connsiteX516" fmla="*/ 5910972 w 6517785"/>
              <a:gd name="connsiteY516" fmla="*/ 5214785 h 6858000"/>
              <a:gd name="connsiteX517" fmla="*/ 5840690 w 6517785"/>
              <a:gd name="connsiteY517" fmla="*/ 5319535 h 6858000"/>
              <a:gd name="connsiteX518" fmla="*/ 5805774 w 6517785"/>
              <a:gd name="connsiteY518" fmla="*/ 5333412 h 6858000"/>
              <a:gd name="connsiteX519" fmla="*/ 5789659 w 6517785"/>
              <a:gd name="connsiteY519" fmla="*/ 5388473 h 6858000"/>
              <a:gd name="connsiteX520" fmla="*/ 5771305 w 6517785"/>
              <a:gd name="connsiteY520" fmla="*/ 5386683 h 6858000"/>
              <a:gd name="connsiteX521" fmla="*/ 5767276 w 6517785"/>
              <a:gd name="connsiteY521" fmla="*/ 5338784 h 6858000"/>
              <a:gd name="connsiteX522" fmla="*/ 5752951 w 6517785"/>
              <a:gd name="connsiteY522" fmla="*/ 5387578 h 6858000"/>
              <a:gd name="connsiteX523" fmla="*/ 5741760 w 6517785"/>
              <a:gd name="connsiteY523" fmla="*/ 5433686 h 6858000"/>
              <a:gd name="connsiteX524" fmla="*/ 5685356 w 6517785"/>
              <a:gd name="connsiteY524" fmla="*/ 5418018 h 6858000"/>
              <a:gd name="connsiteX525" fmla="*/ 5672374 w 6517785"/>
              <a:gd name="connsiteY525" fmla="*/ 5480689 h 6858000"/>
              <a:gd name="connsiteX526" fmla="*/ 5642829 w 6517785"/>
              <a:gd name="connsiteY526" fmla="*/ 5550970 h 6858000"/>
              <a:gd name="connsiteX527" fmla="*/ 5592693 w 6517785"/>
              <a:gd name="connsiteY527" fmla="*/ 5518740 h 6858000"/>
              <a:gd name="connsiteX528" fmla="*/ 5547928 w 6517785"/>
              <a:gd name="connsiteY528" fmla="*/ 5591707 h 6858000"/>
              <a:gd name="connsiteX529" fmla="*/ 5542108 w 6517785"/>
              <a:gd name="connsiteY529" fmla="*/ 5626176 h 6858000"/>
              <a:gd name="connsiteX530" fmla="*/ 5500029 w 6517785"/>
              <a:gd name="connsiteY530" fmla="*/ 5659749 h 6858000"/>
              <a:gd name="connsiteX531" fmla="*/ 5458845 w 6517785"/>
              <a:gd name="connsiteY531" fmla="*/ 5652140 h 6858000"/>
              <a:gd name="connsiteX532" fmla="*/ 5404680 w 6517785"/>
              <a:gd name="connsiteY532" fmla="*/ 5700038 h 6858000"/>
              <a:gd name="connsiteX533" fmla="*/ 5416318 w 6517785"/>
              <a:gd name="connsiteY533" fmla="*/ 5718391 h 6858000"/>
              <a:gd name="connsiteX534" fmla="*/ 5441387 w 6517785"/>
              <a:gd name="connsiteY534" fmla="*/ 5720630 h 6858000"/>
              <a:gd name="connsiteX535" fmla="*/ 5458845 w 6517785"/>
              <a:gd name="connsiteY535" fmla="*/ 5744355 h 6858000"/>
              <a:gd name="connsiteX536" fmla="*/ 5397069 w 6517785"/>
              <a:gd name="connsiteY536" fmla="*/ 5781510 h 6858000"/>
              <a:gd name="connsiteX537" fmla="*/ 5354542 w 6517785"/>
              <a:gd name="connsiteY537" fmla="*/ 5767185 h 6858000"/>
              <a:gd name="connsiteX538" fmla="*/ 5330369 w 6517785"/>
              <a:gd name="connsiteY538" fmla="*/ 5795835 h 6858000"/>
              <a:gd name="connsiteX539" fmla="*/ 5275756 w 6517785"/>
              <a:gd name="connsiteY539" fmla="*/ 5880889 h 6858000"/>
              <a:gd name="connsiteX540" fmla="*/ 5250688 w 6517785"/>
              <a:gd name="connsiteY540" fmla="*/ 5858059 h 6858000"/>
              <a:gd name="connsiteX541" fmla="*/ 5164739 w 6517785"/>
              <a:gd name="connsiteY541" fmla="*/ 5910433 h 6858000"/>
              <a:gd name="connsiteX542" fmla="*/ 5204580 w 6517785"/>
              <a:gd name="connsiteY542" fmla="*/ 5922968 h 6858000"/>
              <a:gd name="connsiteX543" fmla="*/ 5162500 w 6517785"/>
              <a:gd name="connsiteY543" fmla="*/ 5939531 h 6858000"/>
              <a:gd name="connsiteX544" fmla="*/ 5106097 w 6517785"/>
              <a:gd name="connsiteY544" fmla="*/ 5976238 h 6858000"/>
              <a:gd name="connsiteX545" fmla="*/ 5072523 w 6517785"/>
              <a:gd name="connsiteY545" fmla="*/ 6012945 h 6858000"/>
              <a:gd name="connsiteX546" fmla="*/ 5036263 w 6517785"/>
              <a:gd name="connsiteY546" fmla="*/ 6043833 h 6858000"/>
              <a:gd name="connsiteX547" fmla="*/ 4979412 w 6517785"/>
              <a:gd name="connsiteY547" fmla="*/ 6101580 h 6858000"/>
              <a:gd name="connsiteX548" fmla="*/ 4931961 w 6517785"/>
              <a:gd name="connsiteY548" fmla="*/ 6134706 h 6858000"/>
              <a:gd name="connsiteX549" fmla="*/ 4906445 w 6517785"/>
              <a:gd name="connsiteY549" fmla="*/ 6141868 h 6858000"/>
              <a:gd name="connsiteX550" fmla="*/ 4865261 w 6517785"/>
              <a:gd name="connsiteY550" fmla="*/ 6162908 h 6858000"/>
              <a:gd name="connsiteX551" fmla="*/ 4729175 w 6517785"/>
              <a:gd name="connsiteY551" fmla="*/ 6265420 h 6858000"/>
              <a:gd name="connsiteX552" fmla="*/ 4622634 w 6517785"/>
              <a:gd name="connsiteY552" fmla="*/ 6297203 h 6858000"/>
              <a:gd name="connsiteX553" fmla="*/ 4612786 w 6517785"/>
              <a:gd name="connsiteY553" fmla="*/ 6301232 h 6858000"/>
              <a:gd name="connsiteX554" fmla="*/ 4530866 w 6517785"/>
              <a:gd name="connsiteY554" fmla="*/ 6332568 h 6858000"/>
              <a:gd name="connsiteX555" fmla="*/ 4478044 w 6517785"/>
              <a:gd name="connsiteY555" fmla="*/ 6356740 h 6858000"/>
              <a:gd name="connsiteX556" fmla="*/ 4331662 w 6517785"/>
              <a:gd name="connsiteY556" fmla="*/ 6414040 h 6858000"/>
              <a:gd name="connsiteX557" fmla="*/ 4312413 w 6517785"/>
              <a:gd name="connsiteY557" fmla="*/ 6424336 h 6858000"/>
              <a:gd name="connsiteX558" fmla="*/ 4144992 w 6517785"/>
              <a:gd name="connsiteY558" fmla="*/ 6476711 h 6858000"/>
              <a:gd name="connsiteX559" fmla="*/ 4130219 w 6517785"/>
              <a:gd name="connsiteY559" fmla="*/ 6478502 h 6858000"/>
              <a:gd name="connsiteX560" fmla="*/ 4018307 w 6517785"/>
              <a:gd name="connsiteY560" fmla="*/ 6534905 h 6858000"/>
              <a:gd name="connsiteX561" fmla="*/ 4135591 w 6517785"/>
              <a:gd name="connsiteY561" fmla="*/ 6542963 h 6858000"/>
              <a:gd name="connsiteX562" fmla="*/ 4164241 w 6517785"/>
              <a:gd name="connsiteY562" fmla="*/ 6542515 h 6858000"/>
              <a:gd name="connsiteX563" fmla="*/ 4296298 w 6517785"/>
              <a:gd name="connsiteY563" fmla="*/ 6517447 h 6858000"/>
              <a:gd name="connsiteX564" fmla="*/ 4411791 w 6517785"/>
              <a:gd name="connsiteY564" fmla="*/ 6493274 h 6858000"/>
              <a:gd name="connsiteX565" fmla="*/ 4417163 w 6517785"/>
              <a:gd name="connsiteY565" fmla="*/ 6505808 h 6858000"/>
              <a:gd name="connsiteX566" fmla="*/ 4461928 w 6517785"/>
              <a:gd name="connsiteY566" fmla="*/ 6452090 h 6858000"/>
              <a:gd name="connsiteX567" fmla="*/ 4512065 w 6517785"/>
              <a:gd name="connsiteY567" fmla="*/ 6434632 h 6858000"/>
              <a:gd name="connsiteX568" fmla="*/ 4602043 w 6517785"/>
              <a:gd name="connsiteY568" fmla="*/ 6418964 h 6858000"/>
              <a:gd name="connsiteX569" fmla="*/ 4653970 w 6517785"/>
              <a:gd name="connsiteY569" fmla="*/ 6406430 h 6858000"/>
              <a:gd name="connsiteX570" fmla="*/ 4653075 w 6517785"/>
              <a:gd name="connsiteY570" fmla="*/ 6391657 h 6858000"/>
              <a:gd name="connsiteX571" fmla="*/ 4708584 w 6517785"/>
              <a:gd name="connsiteY571" fmla="*/ 6356740 h 6858000"/>
              <a:gd name="connsiteX572" fmla="*/ 4726937 w 6517785"/>
              <a:gd name="connsiteY572" fmla="*/ 6347340 h 6858000"/>
              <a:gd name="connsiteX573" fmla="*/ 4802590 w 6517785"/>
              <a:gd name="connsiteY573" fmla="*/ 6325853 h 6858000"/>
              <a:gd name="connsiteX574" fmla="*/ 4881376 w 6517785"/>
              <a:gd name="connsiteY574" fmla="*/ 6300784 h 6858000"/>
              <a:gd name="connsiteX575" fmla="*/ 4932856 w 6517785"/>
              <a:gd name="connsiteY575" fmla="*/ 6273030 h 6858000"/>
              <a:gd name="connsiteX576" fmla="*/ 5005375 w 6517785"/>
              <a:gd name="connsiteY576" fmla="*/ 6240799 h 6858000"/>
              <a:gd name="connsiteX577" fmla="*/ 5053274 w 6517785"/>
              <a:gd name="connsiteY577" fmla="*/ 6218417 h 6858000"/>
              <a:gd name="connsiteX578" fmla="*/ 5131613 w 6517785"/>
              <a:gd name="connsiteY578" fmla="*/ 6162908 h 6858000"/>
              <a:gd name="connsiteX579" fmla="*/ 5248450 w 6517785"/>
              <a:gd name="connsiteY579" fmla="*/ 6086808 h 6858000"/>
              <a:gd name="connsiteX580" fmla="*/ 5331712 w 6517785"/>
              <a:gd name="connsiteY580" fmla="*/ 6027270 h 6858000"/>
              <a:gd name="connsiteX581" fmla="*/ 5441387 w 6517785"/>
              <a:gd name="connsiteY581" fmla="*/ 5902375 h 6858000"/>
              <a:gd name="connsiteX582" fmla="*/ 5486152 w 6517785"/>
              <a:gd name="connsiteY582" fmla="*/ 5888946 h 6858000"/>
              <a:gd name="connsiteX583" fmla="*/ 5534946 w 6517785"/>
              <a:gd name="connsiteY583" fmla="*/ 5855820 h 6858000"/>
              <a:gd name="connsiteX584" fmla="*/ 5546584 w 6517785"/>
              <a:gd name="connsiteY584" fmla="*/ 5838809 h 6858000"/>
              <a:gd name="connsiteX585" fmla="*/ 5628952 w 6517785"/>
              <a:gd name="connsiteY585" fmla="*/ 5752413 h 6858000"/>
              <a:gd name="connsiteX586" fmla="*/ 5723854 w 6517785"/>
              <a:gd name="connsiteY586" fmla="*/ 5788225 h 6858000"/>
              <a:gd name="connsiteX587" fmla="*/ 5721168 w 6517785"/>
              <a:gd name="connsiteY587" fmla="*/ 5801654 h 6858000"/>
              <a:gd name="connsiteX588" fmla="*/ 5598959 w 6517785"/>
              <a:gd name="connsiteY588" fmla="*/ 5836124 h 6858000"/>
              <a:gd name="connsiteX589" fmla="*/ 5599855 w 6517785"/>
              <a:gd name="connsiteY589" fmla="*/ 5844629 h 6858000"/>
              <a:gd name="connsiteX590" fmla="*/ 5660735 w 6517785"/>
              <a:gd name="connsiteY590" fmla="*/ 5871488 h 6858000"/>
              <a:gd name="connsiteX591" fmla="*/ 5530917 w 6517785"/>
              <a:gd name="connsiteY591" fmla="*/ 5962808 h 6858000"/>
              <a:gd name="connsiteX592" fmla="*/ 5443625 w 6517785"/>
              <a:gd name="connsiteY592" fmla="*/ 5973104 h 6858000"/>
              <a:gd name="connsiteX593" fmla="*/ 5476304 w 6517785"/>
              <a:gd name="connsiteY593" fmla="*/ 6012945 h 6858000"/>
              <a:gd name="connsiteX594" fmla="*/ 5443177 w 6517785"/>
              <a:gd name="connsiteY594" fmla="*/ 6036671 h 6858000"/>
              <a:gd name="connsiteX595" fmla="*/ 5376925 w 6517785"/>
              <a:gd name="connsiteY595" fmla="*/ 6048757 h 6858000"/>
              <a:gd name="connsiteX596" fmla="*/ 5331265 w 6517785"/>
              <a:gd name="connsiteY596" fmla="*/ 6089046 h 6858000"/>
              <a:gd name="connsiteX597" fmla="*/ 5305301 w 6517785"/>
              <a:gd name="connsiteY597" fmla="*/ 6126201 h 6858000"/>
              <a:gd name="connsiteX598" fmla="*/ 5296348 w 6517785"/>
              <a:gd name="connsiteY598" fmla="*/ 6130230 h 6858000"/>
              <a:gd name="connsiteX599" fmla="*/ 5221591 w 6517785"/>
              <a:gd name="connsiteY599" fmla="*/ 6173204 h 6858000"/>
              <a:gd name="connsiteX600" fmla="*/ 5197417 w 6517785"/>
              <a:gd name="connsiteY600" fmla="*/ 6238561 h 6858000"/>
              <a:gd name="connsiteX601" fmla="*/ 5136985 w 6517785"/>
              <a:gd name="connsiteY601" fmla="*/ 6243038 h 6858000"/>
              <a:gd name="connsiteX602" fmla="*/ 5146833 w 6517785"/>
              <a:gd name="connsiteY602" fmla="*/ 6213492 h 6858000"/>
              <a:gd name="connsiteX603" fmla="*/ 5124450 w 6517785"/>
              <a:gd name="connsiteY603" fmla="*/ 6220207 h 6858000"/>
              <a:gd name="connsiteX604" fmla="*/ 5061332 w 6517785"/>
              <a:gd name="connsiteY604" fmla="*/ 6299441 h 6858000"/>
              <a:gd name="connsiteX605" fmla="*/ 4965087 w 6517785"/>
              <a:gd name="connsiteY605" fmla="*/ 6367484 h 6858000"/>
              <a:gd name="connsiteX606" fmla="*/ 4945390 w 6517785"/>
              <a:gd name="connsiteY606" fmla="*/ 6380466 h 6858000"/>
              <a:gd name="connsiteX607" fmla="*/ 4947628 w 6517785"/>
              <a:gd name="connsiteY607" fmla="*/ 6389419 h 6858000"/>
              <a:gd name="connsiteX608" fmla="*/ 5003585 w 6517785"/>
              <a:gd name="connsiteY608" fmla="*/ 6381809 h 6858000"/>
              <a:gd name="connsiteX609" fmla="*/ 4928380 w 6517785"/>
              <a:gd name="connsiteY609" fmla="*/ 6401953 h 6858000"/>
              <a:gd name="connsiteX610" fmla="*/ 4886748 w 6517785"/>
              <a:gd name="connsiteY610" fmla="*/ 6402401 h 6858000"/>
              <a:gd name="connsiteX611" fmla="*/ 4902416 w 6517785"/>
              <a:gd name="connsiteY611" fmla="*/ 6417173 h 6858000"/>
              <a:gd name="connsiteX612" fmla="*/ 4900178 w 6517785"/>
              <a:gd name="connsiteY612" fmla="*/ 6453433 h 6858000"/>
              <a:gd name="connsiteX613" fmla="*/ 4828554 w 6517785"/>
              <a:gd name="connsiteY613" fmla="*/ 6493722 h 6858000"/>
              <a:gd name="connsiteX614" fmla="*/ 4725594 w 6517785"/>
              <a:gd name="connsiteY614" fmla="*/ 6560421 h 6858000"/>
              <a:gd name="connsiteX615" fmla="*/ 4662028 w 6517785"/>
              <a:gd name="connsiteY615" fmla="*/ 6572956 h 6858000"/>
              <a:gd name="connsiteX616" fmla="*/ 4596671 w 6517785"/>
              <a:gd name="connsiteY616" fmla="*/ 6589071 h 6858000"/>
              <a:gd name="connsiteX617" fmla="*/ 4528628 w 6517785"/>
              <a:gd name="connsiteY617" fmla="*/ 6621750 h 6858000"/>
              <a:gd name="connsiteX618" fmla="*/ 4520123 w 6517785"/>
              <a:gd name="connsiteY618" fmla="*/ 6628464 h 6858000"/>
              <a:gd name="connsiteX619" fmla="*/ 4393438 w 6517785"/>
              <a:gd name="connsiteY619" fmla="*/ 6656666 h 6858000"/>
              <a:gd name="connsiteX620" fmla="*/ 4327633 w 6517785"/>
              <a:gd name="connsiteY620" fmla="*/ 6688897 h 6858000"/>
              <a:gd name="connsiteX621" fmla="*/ 4264067 w 6517785"/>
              <a:gd name="connsiteY621" fmla="*/ 6713070 h 6858000"/>
              <a:gd name="connsiteX622" fmla="*/ 4166031 w 6517785"/>
              <a:gd name="connsiteY622" fmla="*/ 6739929 h 6858000"/>
              <a:gd name="connsiteX623" fmla="*/ 4159764 w 6517785"/>
              <a:gd name="connsiteY623" fmla="*/ 6742168 h 6858000"/>
              <a:gd name="connsiteX624" fmla="*/ 4141858 w 6517785"/>
              <a:gd name="connsiteY624" fmla="*/ 6796781 h 6858000"/>
              <a:gd name="connsiteX625" fmla="*/ 4101570 w 6517785"/>
              <a:gd name="connsiteY625" fmla="*/ 6767236 h 6858000"/>
              <a:gd name="connsiteX626" fmla="*/ 4105598 w 6517785"/>
              <a:gd name="connsiteY626" fmla="*/ 6775741 h 6858000"/>
              <a:gd name="connsiteX627" fmla="*/ 4036213 w 6517785"/>
              <a:gd name="connsiteY627" fmla="*/ 6797676 h 6858000"/>
              <a:gd name="connsiteX628" fmla="*/ 3867449 w 6517785"/>
              <a:gd name="connsiteY628" fmla="*/ 6847813 h 6858000"/>
              <a:gd name="connsiteX629" fmla="*/ 3758670 w 6517785"/>
              <a:gd name="connsiteY629" fmla="*/ 6830802 h 6858000"/>
              <a:gd name="connsiteX630" fmla="*/ 3702266 w 6517785"/>
              <a:gd name="connsiteY630" fmla="*/ 6801705 h 6858000"/>
              <a:gd name="connsiteX631" fmla="*/ 3544245 w 6517785"/>
              <a:gd name="connsiteY631" fmla="*/ 6748882 h 6858000"/>
              <a:gd name="connsiteX632" fmla="*/ 3578715 w 6517785"/>
              <a:gd name="connsiteY632" fmla="*/ 6703669 h 6858000"/>
              <a:gd name="connsiteX633" fmla="*/ 3521415 w 6517785"/>
              <a:gd name="connsiteY633" fmla="*/ 6675020 h 6858000"/>
              <a:gd name="connsiteX634" fmla="*/ 3456506 w 6517785"/>
              <a:gd name="connsiteY634" fmla="*/ 6709041 h 6858000"/>
              <a:gd name="connsiteX635" fmla="*/ 3482470 w 6517785"/>
              <a:gd name="connsiteY635" fmla="*/ 6733215 h 6858000"/>
              <a:gd name="connsiteX636" fmla="*/ 3532606 w 6517785"/>
              <a:gd name="connsiteY636" fmla="*/ 6746196 h 6858000"/>
              <a:gd name="connsiteX637" fmla="*/ 3324002 w 6517785"/>
              <a:gd name="connsiteY637" fmla="*/ 6715309 h 6858000"/>
              <a:gd name="connsiteX638" fmla="*/ 3312810 w 6517785"/>
              <a:gd name="connsiteY638" fmla="*/ 6774398 h 6858000"/>
              <a:gd name="connsiteX639" fmla="*/ 3315049 w 6517785"/>
              <a:gd name="connsiteY639" fmla="*/ 6717994 h 6858000"/>
              <a:gd name="connsiteX640" fmla="*/ 3259092 w 6517785"/>
              <a:gd name="connsiteY640" fmla="*/ 6705460 h 6858000"/>
              <a:gd name="connsiteX641" fmla="*/ 3221490 w 6517785"/>
              <a:gd name="connsiteY641" fmla="*/ 6709489 h 6858000"/>
              <a:gd name="connsiteX642" fmla="*/ 3235814 w 6517785"/>
              <a:gd name="connsiteY642" fmla="*/ 6754701 h 6858000"/>
              <a:gd name="connsiteX643" fmla="*/ 3171353 w 6517785"/>
              <a:gd name="connsiteY643" fmla="*/ 6754701 h 6858000"/>
              <a:gd name="connsiteX644" fmla="*/ 3022733 w 6517785"/>
              <a:gd name="connsiteY644" fmla="*/ 6744406 h 6858000"/>
              <a:gd name="connsiteX645" fmla="*/ 2848597 w 6517785"/>
              <a:gd name="connsiteY645" fmla="*/ 6730976 h 6858000"/>
              <a:gd name="connsiteX646" fmla="*/ 2724598 w 6517785"/>
              <a:gd name="connsiteY646" fmla="*/ 6692478 h 6858000"/>
              <a:gd name="connsiteX647" fmla="*/ 2725941 w 6517785"/>
              <a:gd name="connsiteY647" fmla="*/ 6677706 h 6858000"/>
              <a:gd name="connsiteX648" fmla="*/ 2685653 w 6517785"/>
              <a:gd name="connsiteY648" fmla="*/ 6643236 h 6858000"/>
              <a:gd name="connsiteX649" fmla="*/ 2562101 w 6517785"/>
              <a:gd name="connsiteY649" fmla="*/ 6657562 h 6858000"/>
              <a:gd name="connsiteX650" fmla="*/ 2320818 w 6517785"/>
              <a:gd name="connsiteY650" fmla="*/ 6578775 h 6858000"/>
              <a:gd name="connsiteX651" fmla="*/ 2315893 w 6517785"/>
              <a:gd name="connsiteY651" fmla="*/ 6567136 h 6858000"/>
              <a:gd name="connsiteX652" fmla="*/ 2351258 w 6517785"/>
              <a:gd name="connsiteY652" fmla="*/ 6552811 h 6858000"/>
              <a:gd name="connsiteX653" fmla="*/ 2365135 w 6517785"/>
              <a:gd name="connsiteY653" fmla="*/ 6497303 h 6858000"/>
              <a:gd name="connsiteX654" fmla="*/ 2296197 w 6517785"/>
              <a:gd name="connsiteY654" fmla="*/ 6512970 h 6858000"/>
              <a:gd name="connsiteX655" fmla="*/ 2219201 w 6517785"/>
              <a:gd name="connsiteY655" fmla="*/ 6503570 h 6858000"/>
              <a:gd name="connsiteX656" fmla="*/ 2179808 w 6517785"/>
              <a:gd name="connsiteY656" fmla="*/ 6460596 h 6858000"/>
              <a:gd name="connsiteX657" fmla="*/ 2219649 w 6517785"/>
              <a:gd name="connsiteY657" fmla="*/ 6478949 h 6858000"/>
              <a:gd name="connsiteX658" fmla="*/ 2283663 w 6517785"/>
              <a:gd name="connsiteY658" fmla="*/ 6479397 h 6858000"/>
              <a:gd name="connsiteX659" fmla="*/ 2220096 w 6517785"/>
              <a:gd name="connsiteY659" fmla="*/ 6457462 h 6858000"/>
              <a:gd name="connsiteX660" fmla="*/ 2180703 w 6517785"/>
              <a:gd name="connsiteY660" fmla="*/ 6458805 h 6858000"/>
              <a:gd name="connsiteX661" fmla="*/ 663169 w 6517785"/>
              <a:gd name="connsiteY661" fmla="*/ 4888000 h 6858000"/>
              <a:gd name="connsiteX662" fmla="*/ 638548 w 6517785"/>
              <a:gd name="connsiteY662" fmla="*/ 4838759 h 6858000"/>
              <a:gd name="connsiteX663" fmla="*/ 597812 w 6517785"/>
              <a:gd name="connsiteY663" fmla="*/ 4738485 h 6858000"/>
              <a:gd name="connsiteX664" fmla="*/ 598708 w 6517785"/>
              <a:gd name="connsiteY664" fmla="*/ 4722370 h 6858000"/>
              <a:gd name="connsiteX665" fmla="*/ 573192 w 6517785"/>
              <a:gd name="connsiteY665" fmla="*/ 4692825 h 6858000"/>
              <a:gd name="connsiteX666" fmla="*/ 556629 w 6517785"/>
              <a:gd name="connsiteY666" fmla="*/ 4700435 h 6858000"/>
              <a:gd name="connsiteX667" fmla="*/ 560657 w 6517785"/>
              <a:gd name="connsiteY667" fmla="*/ 4736695 h 6858000"/>
              <a:gd name="connsiteX668" fmla="*/ 583488 w 6517785"/>
              <a:gd name="connsiteY668" fmla="*/ 4798918 h 6858000"/>
              <a:gd name="connsiteX669" fmla="*/ 608108 w 6517785"/>
              <a:gd name="connsiteY669" fmla="*/ 4848608 h 6858000"/>
              <a:gd name="connsiteX670" fmla="*/ 631834 w 6517785"/>
              <a:gd name="connsiteY670" fmla="*/ 4867409 h 6858000"/>
              <a:gd name="connsiteX671" fmla="*/ 664512 w 6517785"/>
              <a:gd name="connsiteY671" fmla="*/ 4886210 h 6858000"/>
              <a:gd name="connsiteX672" fmla="*/ 651083 w 6517785"/>
              <a:gd name="connsiteY672" fmla="*/ 4952910 h 6858000"/>
              <a:gd name="connsiteX673" fmla="*/ 661826 w 6517785"/>
              <a:gd name="connsiteY673" fmla="*/ 4950224 h 6858000"/>
              <a:gd name="connsiteX674" fmla="*/ 688238 w 6517785"/>
              <a:gd name="connsiteY674" fmla="*/ 4991407 h 6858000"/>
              <a:gd name="connsiteX675" fmla="*/ 716440 w 6517785"/>
              <a:gd name="connsiteY675" fmla="*/ 5087652 h 6858000"/>
              <a:gd name="connsiteX676" fmla="*/ 724945 w 6517785"/>
              <a:gd name="connsiteY676" fmla="*/ 5091681 h 6858000"/>
              <a:gd name="connsiteX677" fmla="*/ 783139 w 6517785"/>
              <a:gd name="connsiteY677" fmla="*/ 5155248 h 6858000"/>
              <a:gd name="connsiteX678" fmla="*/ 829247 w 6517785"/>
              <a:gd name="connsiteY678" fmla="*/ 5226424 h 6858000"/>
              <a:gd name="connsiteX679" fmla="*/ 905348 w 6517785"/>
              <a:gd name="connsiteY679" fmla="*/ 5327593 h 6858000"/>
              <a:gd name="connsiteX680" fmla="*/ 970257 w 6517785"/>
              <a:gd name="connsiteY680" fmla="*/ 5424733 h 6858000"/>
              <a:gd name="connsiteX681" fmla="*/ 987268 w 6517785"/>
              <a:gd name="connsiteY681" fmla="*/ 5443534 h 6858000"/>
              <a:gd name="connsiteX682" fmla="*/ 1062025 w 6517785"/>
              <a:gd name="connsiteY682" fmla="*/ 5542465 h 6858000"/>
              <a:gd name="connsiteX683" fmla="*/ 1087094 w 6517785"/>
              <a:gd name="connsiteY683" fmla="*/ 5561714 h 6858000"/>
              <a:gd name="connsiteX684" fmla="*/ 1113058 w 6517785"/>
              <a:gd name="connsiteY684" fmla="*/ 5625728 h 6858000"/>
              <a:gd name="connsiteX685" fmla="*/ 1064711 w 6517785"/>
              <a:gd name="connsiteY685" fmla="*/ 5653930 h 6858000"/>
              <a:gd name="connsiteX686" fmla="*/ 1052177 w 6517785"/>
              <a:gd name="connsiteY686" fmla="*/ 5657064 h 6858000"/>
              <a:gd name="connsiteX687" fmla="*/ 1107686 w 6517785"/>
              <a:gd name="connsiteY687" fmla="*/ 5662435 h 6858000"/>
              <a:gd name="connsiteX688" fmla="*/ 1137678 w 6517785"/>
              <a:gd name="connsiteY688" fmla="*/ 5648111 h 6858000"/>
              <a:gd name="connsiteX689" fmla="*/ 1167671 w 6517785"/>
              <a:gd name="connsiteY689" fmla="*/ 5687503 h 6858000"/>
              <a:gd name="connsiteX690" fmla="*/ 1209302 w 6517785"/>
              <a:gd name="connsiteY690" fmla="*/ 5695114 h 6858000"/>
              <a:gd name="connsiteX691" fmla="*/ 1302861 w 6517785"/>
              <a:gd name="connsiteY691" fmla="*/ 5773453 h 6858000"/>
              <a:gd name="connsiteX692" fmla="*/ 1386572 w 6517785"/>
              <a:gd name="connsiteY692" fmla="*/ 5867907 h 6858000"/>
              <a:gd name="connsiteX693" fmla="*/ 1396868 w 6517785"/>
              <a:gd name="connsiteY693" fmla="*/ 5878203 h 6858000"/>
              <a:gd name="connsiteX694" fmla="*/ 1524448 w 6517785"/>
              <a:gd name="connsiteY694" fmla="*/ 5984743 h 6858000"/>
              <a:gd name="connsiteX695" fmla="*/ 1531610 w 6517785"/>
              <a:gd name="connsiteY695" fmla="*/ 6029061 h 6858000"/>
              <a:gd name="connsiteX696" fmla="*/ 1583985 w 6517785"/>
              <a:gd name="connsiteY696" fmla="*/ 6070244 h 6858000"/>
              <a:gd name="connsiteX697" fmla="*/ 1682468 w 6517785"/>
              <a:gd name="connsiteY697" fmla="*/ 6093970 h 6858000"/>
              <a:gd name="connsiteX698" fmla="*/ 1695898 w 6517785"/>
              <a:gd name="connsiteY698" fmla="*/ 6106056 h 6858000"/>
              <a:gd name="connsiteX699" fmla="*/ 1807811 w 6517785"/>
              <a:gd name="connsiteY699" fmla="*/ 6197825 h 6858000"/>
              <a:gd name="connsiteX700" fmla="*/ 1859290 w 6517785"/>
              <a:gd name="connsiteY700" fmla="*/ 6211702 h 6858000"/>
              <a:gd name="connsiteX701" fmla="*/ 1887045 w 6517785"/>
              <a:gd name="connsiteY701" fmla="*/ 6241247 h 6858000"/>
              <a:gd name="connsiteX702" fmla="*/ 1914351 w 6517785"/>
              <a:gd name="connsiteY702" fmla="*/ 6291384 h 6858000"/>
              <a:gd name="connsiteX703" fmla="*/ 1990452 w 6517785"/>
              <a:gd name="connsiteY703" fmla="*/ 6265420 h 6858000"/>
              <a:gd name="connsiteX704" fmla="*/ 2028502 w 6517785"/>
              <a:gd name="connsiteY704" fmla="*/ 6309737 h 6858000"/>
              <a:gd name="connsiteX705" fmla="*/ 2141310 w 6517785"/>
              <a:gd name="connsiteY705" fmla="*/ 6354950 h 6858000"/>
              <a:gd name="connsiteX706" fmla="*/ 2237555 w 6517785"/>
              <a:gd name="connsiteY706" fmla="*/ 6405982 h 6858000"/>
              <a:gd name="connsiteX707" fmla="*/ 2257699 w 6517785"/>
              <a:gd name="connsiteY707" fmla="*/ 6388972 h 6858000"/>
              <a:gd name="connsiteX708" fmla="*/ 2357525 w 6517785"/>
              <a:gd name="connsiteY708" fmla="*/ 6410906 h 6858000"/>
              <a:gd name="connsiteX709" fmla="*/ 2537928 w 6517785"/>
              <a:gd name="connsiteY709" fmla="*/ 6478502 h 6858000"/>
              <a:gd name="connsiteX710" fmla="*/ 2489582 w 6517785"/>
              <a:gd name="connsiteY710" fmla="*/ 6508046 h 6858000"/>
              <a:gd name="connsiteX711" fmla="*/ 2560311 w 6517785"/>
              <a:gd name="connsiteY711" fmla="*/ 6520133 h 6858000"/>
              <a:gd name="connsiteX712" fmla="*/ 2597913 w 6517785"/>
              <a:gd name="connsiteY712" fmla="*/ 6504465 h 6858000"/>
              <a:gd name="connsiteX713" fmla="*/ 2575530 w 6517785"/>
              <a:gd name="connsiteY713" fmla="*/ 6487455 h 6858000"/>
              <a:gd name="connsiteX714" fmla="*/ 2649393 w 6517785"/>
              <a:gd name="connsiteY714" fmla="*/ 6495960 h 6858000"/>
              <a:gd name="connsiteX715" fmla="*/ 2700873 w 6517785"/>
              <a:gd name="connsiteY715" fmla="*/ 6495512 h 6858000"/>
              <a:gd name="connsiteX716" fmla="*/ 2755933 w 6517785"/>
              <a:gd name="connsiteY716" fmla="*/ 6504465 h 6858000"/>
              <a:gd name="connsiteX717" fmla="*/ 2708483 w 6517785"/>
              <a:gd name="connsiteY717" fmla="*/ 6520581 h 6858000"/>
              <a:gd name="connsiteX718" fmla="*/ 2726836 w 6517785"/>
              <a:gd name="connsiteY718" fmla="*/ 6538487 h 6858000"/>
              <a:gd name="connsiteX719" fmla="*/ 2704454 w 6517785"/>
              <a:gd name="connsiteY719" fmla="*/ 6562659 h 6858000"/>
              <a:gd name="connsiteX720" fmla="*/ 2832482 w 6517785"/>
              <a:gd name="connsiteY720" fmla="*/ 6580118 h 6858000"/>
              <a:gd name="connsiteX721" fmla="*/ 2821738 w 6517785"/>
              <a:gd name="connsiteY721" fmla="*/ 6557735 h 6858000"/>
              <a:gd name="connsiteX722" fmla="*/ 2835615 w 6517785"/>
              <a:gd name="connsiteY722" fmla="*/ 6508046 h 6858000"/>
              <a:gd name="connsiteX723" fmla="*/ 2898734 w 6517785"/>
              <a:gd name="connsiteY723" fmla="*/ 6524609 h 6858000"/>
              <a:gd name="connsiteX724" fmla="*/ 2951109 w 6517785"/>
              <a:gd name="connsiteY724" fmla="*/ 6510285 h 6858000"/>
              <a:gd name="connsiteX725" fmla="*/ 2924250 w 6517785"/>
              <a:gd name="connsiteY725" fmla="*/ 6478054 h 6858000"/>
              <a:gd name="connsiteX726" fmla="*/ 2883514 w 6517785"/>
              <a:gd name="connsiteY726" fmla="*/ 6472682 h 6858000"/>
              <a:gd name="connsiteX727" fmla="*/ 2849492 w 6517785"/>
              <a:gd name="connsiteY727" fmla="*/ 6437765 h 6858000"/>
              <a:gd name="connsiteX728" fmla="*/ 2768468 w 6517785"/>
              <a:gd name="connsiteY728" fmla="*/ 6450747 h 6858000"/>
              <a:gd name="connsiteX729" fmla="*/ 2779211 w 6517785"/>
              <a:gd name="connsiteY729" fmla="*/ 6481635 h 6858000"/>
              <a:gd name="connsiteX730" fmla="*/ 2692815 w 6517785"/>
              <a:gd name="connsiteY730" fmla="*/ 6457910 h 6858000"/>
              <a:gd name="connsiteX731" fmla="*/ 2619848 w 6517785"/>
              <a:gd name="connsiteY731" fmla="*/ 6408220 h 6858000"/>
              <a:gd name="connsiteX732" fmla="*/ 2549119 w 6517785"/>
              <a:gd name="connsiteY732" fmla="*/ 6393896 h 6858000"/>
              <a:gd name="connsiteX733" fmla="*/ 2493611 w 6517785"/>
              <a:gd name="connsiteY733" fmla="*/ 6388076 h 6858000"/>
              <a:gd name="connsiteX734" fmla="*/ 2412586 w 6517785"/>
              <a:gd name="connsiteY734" fmla="*/ 6365693 h 6858000"/>
              <a:gd name="connsiteX735" fmla="*/ 2370507 w 6517785"/>
              <a:gd name="connsiteY735" fmla="*/ 6328986 h 6858000"/>
              <a:gd name="connsiteX736" fmla="*/ 2288139 w 6517785"/>
              <a:gd name="connsiteY736" fmla="*/ 6302127 h 6858000"/>
              <a:gd name="connsiteX737" fmla="*/ 2255461 w 6517785"/>
              <a:gd name="connsiteY737" fmla="*/ 6292727 h 6858000"/>
              <a:gd name="connsiteX738" fmla="*/ 2207115 w 6517785"/>
              <a:gd name="connsiteY738" fmla="*/ 6276611 h 6858000"/>
              <a:gd name="connsiteX739" fmla="*/ 2155635 w 6517785"/>
              <a:gd name="connsiteY739" fmla="*/ 6251095 h 6858000"/>
              <a:gd name="connsiteX740" fmla="*/ 2135043 w 6517785"/>
              <a:gd name="connsiteY740" fmla="*/ 6246619 h 6858000"/>
              <a:gd name="connsiteX741" fmla="*/ 1993138 w 6517785"/>
              <a:gd name="connsiteY741" fmla="*/ 6178576 h 6858000"/>
              <a:gd name="connsiteX742" fmla="*/ 1880778 w 6517785"/>
              <a:gd name="connsiteY742" fmla="*/ 6124858 h 6858000"/>
              <a:gd name="connsiteX743" fmla="*/ 1676201 w 6517785"/>
              <a:gd name="connsiteY743" fmla="*/ 5982953 h 6858000"/>
              <a:gd name="connsiteX744" fmla="*/ 1639494 w 6517785"/>
              <a:gd name="connsiteY744" fmla="*/ 5951169 h 6858000"/>
              <a:gd name="connsiteX745" fmla="*/ 1654714 w 6517785"/>
              <a:gd name="connsiteY745" fmla="*/ 5907300 h 6858000"/>
              <a:gd name="connsiteX746" fmla="*/ 1583090 w 6517785"/>
              <a:gd name="connsiteY746" fmla="*/ 5888051 h 6858000"/>
              <a:gd name="connsiteX747" fmla="*/ 1546383 w 6517785"/>
              <a:gd name="connsiteY747" fmla="*/ 5884918 h 6858000"/>
              <a:gd name="connsiteX748" fmla="*/ 1556231 w 6517785"/>
              <a:gd name="connsiteY748" fmla="*/ 5844181 h 6858000"/>
              <a:gd name="connsiteX749" fmla="*/ 1458643 w 6517785"/>
              <a:gd name="connsiteY749" fmla="*/ 5826723 h 6858000"/>
              <a:gd name="connsiteX750" fmla="*/ 1326587 w 6517785"/>
              <a:gd name="connsiteY750" fmla="*/ 5714811 h 6858000"/>
              <a:gd name="connsiteX751" fmla="*/ 1324348 w 6517785"/>
              <a:gd name="connsiteY751" fmla="*/ 5712124 h 6858000"/>
              <a:gd name="connsiteX752" fmla="*/ 1279136 w 6517785"/>
              <a:gd name="connsiteY752" fmla="*/ 5673179 h 6858000"/>
              <a:gd name="connsiteX753" fmla="*/ 1228104 w 6517785"/>
              <a:gd name="connsiteY753" fmla="*/ 5632890 h 6858000"/>
              <a:gd name="connsiteX754" fmla="*/ 1200349 w 6517785"/>
              <a:gd name="connsiteY754" fmla="*/ 5593049 h 6858000"/>
              <a:gd name="connsiteX755" fmla="*/ 1238847 w 6517785"/>
              <a:gd name="connsiteY755" fmla="*/ 5567086 h 6858000"/>
              <a:gd name="connsiteX756" fmla="*/ 1184234 w 6517785"/>
              <a:gd name="connsiteY756" fmla="*/ 5546494 h 6858000"/>
              <a:gd name="connsiteX757" fmla="*/ 1095152 w 6517785"/>
              <a:gd name="connsiteY757" fmla="*/ 5482480 h 6858000"/>
              <a:gd name="connsiteX758" fmla="*/ 1101866 w 6517785"/>
              <a:gd name="connsiteY758" fmla="*/ 5429657 h 6858000"/>
              <a:gd name="connsiteX759" fmla="*/ 1035614 w 6517785"/>
              <a:gd name="connsiteY759" fmla="*/ 5392502 h 6858000"/>
              <a:gd name="connsiteX760" fmla="*/ 986373 w 6517785"/>
              <a:gd name="connsiteY760" fmla="*/ 5349976 h 6858000"/>
              <a:gd name="connsiteX761" fmla="*/ 919225 w 6517785"/>
              <a:gd name="connsiteY761" fmla="*/ 5249702 h 6858000"/>
              <a:gd name="connsiteX762" fmla="*/ 925045 w 6517785"/>
              <a:gd name="connsiteY762" fmla="*/ 5195536 h 6858000"/>
              <a:gd name="connsiteX763" fmla="*/ 887442 w 6517785"/>
              <a:gd name="connsiteY763" fmla="*/ 5119436 h 6858000"/>
              <a:gd name="connsiteX764" fmla="*/ 852525 w 6517785"/>
              <a:gd name="connsiteY764" fmla="*/ 5096605 h 6858000"/>
              <a:gd name="connsiteX765" fmla="*/ 805074 w 6517785"/>
              <a:gd name="connsiteY765" fmla="*/ 5051393 h 6858000"/>
              <a:gd name="connsiteX766" fmla="*/ 777320 w 6517785"/>
              <a:gd name="connsiteY766" fmla="*/ 4979769 h 6858000"/>
              <a:gd name="connsiteX767" fmla="*/ 720021 w 6517785"/>
              <a:gd name="connsiteY767" fmla="*/ 4975292 h 6858000"/>
              <a:gd name="connsiteX768" fmla="*/ 690924 w 6517785"/>
              <a:gd name="connsiteY768" fmla="*/ 4913517 h 6858000"/>
              <a:gd name="connsiteX769" fmla="*/ 663169 w 6517785"/>
              <a:gd name="connsiteY769" fmla="*/ 4888000 h 6858000"/>
              <a:gd name="connsiteX770" fmla="*/ 1988214 w 6517785"/>
              <a:gd name="connsiteY770" fmla="*/ 599960 h 6858000"/>
              <a:gd name="connsiteX771" fmla="*/ 1951506 w 6517785"/>
              <a:gd name="connsiteY771" fmla="*/ 613837 h 6858000"/>
              <a:gd name="connsiteX772" fmla="*/ 1877196 w 6517785"/>
              <a:gd name="connsiteY772" fmla="*/ 642486 h 6858000"/>
              <a:gd name="connsiteX773" fmla="*/ 1820792 w 6517785"/>
              <a:gd name="connsiteY773" fmla="*/ 668898 h 6858000"/>
              <a:gd name="connsiteX774" fmla="*/ 1756331 w 6517785"/>
              <a:gd name="connsiteY774" fmla="*/ 702024 h 6858000"/>
              <a:gd name="connsiteX775" fmla="*/ 1703956 w 6517785"/>
              <a:gd name="connsiteY775" fmla="*/ 757085 h 6858000"/>
              <a:gd name="connsiteX776" fmla="*/ 1677992 w 6517785"/>
              <a:gd name="connsiteY776" fmla="*/ 804088 h 6858000"/>
              <a:gd name="connsiteX777" fmla="*/ 1663667 w 6517785"/>
              <a:gd name="connsiteY777" fmla="*/ 830947 h 6858000"/>
              <a:gd name="connsiteX778" fmla="*/ 1691869 w 6517785"/>
              <a:gd name="connsiteY778" fmla="*/ 837214 h 6858000"/>
              <a:gd name="connsiteX779" fmla="*/ 1713804 w 6517785"/>
              <a:gd name="connsiteY779" fmla="*/ 839453 h 6858000"/>
              <a:gd name="connsiteX780" fmla="*/ 1761255 w 6517785"/>
              <a:gd name="connsiteY780" fmla="*/ 843929 h 6858000"/>
              <a:gd name="connsiteX781" fmla="*/ 1747378 w 6517785"/>
              <a:gd name="connsiteY781" fmla="*/ 901228 h 6858000"/>
              <a:gd name="connsiteX782" fmla="*/ 1734844 w 6517785"/>
              <a:gd name="connsiteY782" fmla="*/ 920477 h 6858000"/>
              <a:gd name="connsiteX783" fmla="*/ 1836013 w 6517785"/>
              <a:gd name="connsiteY783" fmla="*/ 857359 h 6858000"/>
              <a:gd name="connsiteX784" fmla="*/ 1776475 w 6517785"/>
              <a:gd name="connsiteY784" fmla="*/ 817070 h 6858000"/>
              <a:gd name="connsiteX785" fmla="*/ 1858395 w 6517785"/>
              <a:gd name="connsiteY785" fmla="*/ 773648 h 6858000"/>
              <a:gd name="connsiteX786" fmla="*/ 1898684 w 6517785"/>
              <a:gd name="connsiteY786" fmla="*/ 703815 h 6858000"/>
              <a:gd name="connsiteX787" fmla="*/ 1988214 w 6517785"/>
              <a:gd name="connsiteY787" fmla="*/ 599960 h 6858000"/>
              <a:gd name="connsiteX788" fmla="*/ 3409950 w 6517785"/>
              <a:gd name="connsiteY788" fmla="*/ 6642341 h 6858000"/>
              <a:gd name="connsiteX789" fmla="*/ 3340565 w 6517785"/>
              <a:gd name="connsiteY789" fmla="*/ 6614587 h 6858000"/>
              <a:gd name="connsiteX790" fmla="*/ 3272074 w 6517785"/>
              <a:gd name="connsiteY790" fmla="*/ 6598024 h 6858000"/>
              <a:gd name="connsiteX791" fmla="*/ 3252825 w 6517785"/>
              <a:gd name="connsiteY791" fmla="*/ 6589518 h 6858000"/>
              <a:gd name="connsiteX792" fmla="*/ 3141808 w 6517785"/>
              <a:gd name="connsiteY792" fmla="*/ 6570717 h 6858000"/>
              <a:gd name="connsiteX793" fmla="*/ 3064364 w 6517785"/>
              <a:gd name="connsiteY793" fmla="*/ 6600710 h 6858000"/>
              <a:gd name="connsiteX794" fmla="*/ 3002589 w 6517785"/>
              <a:gd name="connsiteY794" fmla="*/ 6620854 h 6858000"/>
              <a:gd name="connsiteX795" fmla="*/ 3053173 w 6517785"/>
              <a:gd name="connsiteY795" fmla="*/ 6637865 h 6858000"/>
              <a:gd name="connsiteX796" fmla="*/ 3108682 w 6517785"/>
              <a:gd name="connsiteY796" fmla="*/ 6628017 h 6858000"/>
              <a:gd name="connsiteX797" fmla="*/ 3115844 w 6517785"/>
              <a:gd name="connsiteY797" fmla="*/ 6628912 h 6858000"/>
              <a:gd name="connsiteX798" fmla="*/ 3218804 w 6517785"/>
              <a:gd name="connsiteY798" fmla="*/ 6628017 h 6858000"/>
              <a:gd name="connsiteX799" fmla="*/ 3258645 w 6517785"/>
              <a:gd name="connsiteY799" fmla="*/ 6636970 h 6858000"/>
              <a:gd name="connsiteX800" fmla="*/ 3310572 w 6517785"/>
              <a:gd name="connsiteY800" fmla="*/ 6661142 h 6858000"/>
              <a:gd name="connsiteX801" fmla="*/ 3359366 w 6517785"/>
              <a:gd name="connsiteY801" fmla="*/ 6670095 h 6858000"/>
              <a:gd name="connsiteX802" fmla="*/ 3358023 w 6517785"/>
              <a:gd name="connsiteY802" fmla="*/ 6678153 h 6858000"/>
              <a:gd name="connsiteX803" fmla="*/ 3409950 w 6517785"/>
              <a:gd name="connsiteY803" fmla="*/ 6642341 h 6858000"/>
              <a:gd name="connsiteX804" fmla="*/ 559762 w 6517785"/>
              <a:gd name="connsiteY804" fmla="*/ 4650298 h 6858000"/>
              <a:gd name="connsiteX805" fmla="*/ 502463 w 6517785"/>
              <a:gd name="connsiteY805" fmla="*/ 4562111 h 6858000"/>
              <a:gd name="connsiteX806" fmla="*/ 457698 w 6517785"/>
              <a:gd name="connsiteY806" fmla="*/ 4650298 h 6858000"/>
              <a:gd name="connsiteX807" fmla="*/ 559762 w 6517785"/>
              <a:gd name="connsiteY807" fmla="*/ 4650298 h 6858000"/>
              <a:gd name="connsiteX808" fmla="*/ 3968170 w 6517785"/>
              <a:gd name="connsiteY808" fmla="*/ 305406 h 6858000"/>
              <a:gd name="connsiteX809" fmla="*/ 4072473 w 6517785"/>
              <a:gd name="connsiteY809" fmla="*/ 296453 h 6858000"/>
              <a:gd name="connsiteX810" fmla="*/ 4003982 w 6517785"/>
              <a:gd name="connsiteY810" fmla="*/ 267356 h 6858000"/>
              <a:gd name="connsiteX811" fmla="*/ 3968170 w 6517785"/>
              <a:gd name="connsiteY811" fmla="*/ 305406 h 6858000"/>
              <a:gd name="connsiteX812" fmla="*/ 3890279 w 6517785"/>
              <a:gd name="connsiteY812" fmla="*/ 237811 h 6858000"/>
              <a:gd name="connsiteX813" fmla="*/ 3888936 w 6517785"/>
              <a:gd name="connsiteY813" fmla="*/ 229753 h 6858000"/>
              <a:gd name="connsiteX814" fmla="*/ 3818655 w 6517785"/>
              <a:gd name="connsiteY814" fmla="*/ 236020 h 6858000"/>
              <a:gd name="connsiteX815" fmla="*/ 3819998 w 6517785"/>
              <a:gd name="connsiteY815" fmla="*/ 248554 h 6858000"/>
              <a:gd name="connsiteX816" fmla="*/ 3848647 w 6517785"/>
              <a:gd name="connsiteY816" fmla="*/ 241392 h 6858000"/>
              <a:gd name="connsiteX817" fmla="*/ 3870135 w 6517785"/>
              <a:gd name="connsiteY817" fmla="*/ 275413 h 6858000"/>
              <a:gd name="connsiteX818" fmla="*/ 3924300 w 6517785"/>
              <a:gd name="connsiteY818" fmla="*/ 271384 h 6858000"/>
              <a:gd name="connsiteX819" fmla="*/ 3925643 w 6517785"/>
              <a:gd name="connsiteY819" fmla="*/ 261984 h 6858000"/>
              <a:gd name="connsiteX820" fmla="*/ 3870582 w 6517785"/>
              <a:gd name="connsiteY820" fmla="*/ 249897 h 6858000"/>
              <a:gd name="connsiteX821" fmla="*/ 3890279 w 6517785"/>
              <a:gd name="connsiteY821" fmla="*/ 237811 h 6858000"/>
              <a:gd name="connsiteX822" fmla="*/ 3888936 w 6517785"/>
              <a:gd name="connsiteY822" fmla="*/ 159024 h 6858000"/>
              <a:gd name="connsiteX823" fmla="*/ 3936835 w 6517785"/>
              <a:gd name="connsiteY823" fmla="*/ 191255 h 6858000"/>
              <a:gd name="connsiteX824" fmla="*/ 3968170 w 6517785"/>
              <a:gd name="connsiteY824" fmla="*/ 161710 h 6858000"/>
              <a:gd name="connsiteX825" fmla="*/ 3961455 w 6517785"/>
              <a:gd name="connsiteY825" fmla="*/ 150519 h 6858000"/>
              <a:gd name="connsiteX826" fmla="*/ 3888936 w 6517785"/>
              <a:gd name="connsiteY826" fmla="*/ 159024 h 6858000"/>
              <a:gd name="connsiteX827" fmla="*/ 6440541 w 6517785"/>
              <a:gd name="connsiteY827" fmla="*/ 3442090 h 6858000"/>
              <a:gd name="connsiteX828" fmla="*/ 6475011 w 6517785"/>
              <a:gd name="connsiteY828" fmla="*/ 3365095 h 6858000"/>
              <a:gd name="connsiteX829" fmla="*/ 6440541 w 6517785"/>
              <a:gd name="connsiteY829" fmla="*/ 3442090 h 6858000"/>
              <a:gd name="connsiteX830" fmla="*/ 2942604 w 6517785"/>
              <a:gd name="connsiteY830" fmla="*/ 6614139 h 6858000"/>
              <a:gd name="connsiteX831" fmla="*/ 2945737 w 6517785"/>
              <a:gd name="connsiteY831" fmla="*/ 6598024 h 6858000"/>
              <a:gd name="connsiteX832" fmla="*/ 2883962 w 6517785"/>
              <a:gd name="connsiteY832" fmla="*/ 6594443 h 6858000"/>
              <a:gd name="connsiteX833" fmla="*/ 2882619 w 6517785"/>
              <a:gd name="connsiteY833" fmla="*/ 6607424 h 6858000"/>
              <a:gd name="connsiteX834" fmla="*/ 2942604 w 6517785"/>
              <a:gd name="connsiteY834" fmla="*/ 6614139 h 6858000"/>
              <a:gd name="connsiteX835" fmla="*/ 3935044 w 6517785"/>
              <a:gd name="connsiteY835" fmla="*/ 261984 h 6858000"/>
              <a:gd name="connsiteX836" fmla="*/ 3940863 w 6517785"/>
              <a:gd name="connsiteY836" fmla="*/ 268251 h 6858000"/>
              <a:gd name="connsiteX837" fmla="*/ 3986524 w 6517785"/>
              <a:gd name="connsiteY837" fmla="*/ 258403 h 6858000"/>
              <a:gd name="connsiteX838" fmla="*/ 3989209 w 6517785"/>
              <a:gd name="connsiteY838" fmla="*/ 217666 h 6858000"/>
              <a:gd name="connsiteX839" fmla="*/ 3935044 w 6517785"/>
              <a:gd name="connsiteY839" fmla="*/ 261984 h 6858000"/>
              <a:gd name="connsiteX840" fmla="*/ 4024126 w 6517785"/>
              <a:gd name="connsiteY840" fmla="*/ 420900 h 6858000"/>
              <a:gd name="connsiteX841" fmla="*/ 3979809 w 6517785"/>
              <a:gd name="connsiteY841" fmla="*/ 401651 h 6858000"/>
              <a:gd name="connsiteX842" fmla="*/ 3969065 w 6517785"/>
              <a:gd name="connsiteY842" fmla="*/ 433881 h 6858000"/>
              <a:gd name="connsiteX843" fmla="*/ 4024126 w 6517785"/>
              <a:gd name="connsiteY843" fmla="*/ 420900 h 6858000"/>
            </a:gdLst>
            <a:ahLst/>
            <a:cxnLst/>
            <a:rect l="l" t="t" r="r" b="b"/>
            <a:pathLst>
              <a:path w="6517785" h="6858000">
                <a:moveTo>
                  <a:pt x="2180703" y="6458805"/>
                </a:moveTo>
                <a:cubicBezTo>
                  <a:pt x="2167274" y="6464624"/>
                  <a:pt x="2154292" y="6470891"/>
                  <a:pt x="2150711" y="6472234"/>
                </a:cubicBezTo>
                <a:cubicBezTo>
                  <a:pt x="2125642" y="6460148"/>
                  <a:pt x="2106393" y="6450747"/>
                  <a:pt x="2086697" y="6441346"/>
                </a:cubicBezTo>
                <a:cubicBezTo>
                  <a:pt x="2098336" y="6435975"/>
                  <a:pt x="2109079" y="6430603"/>
                  <a:pt x="2120270" y="6425231"/>
                </a:cubicBezTo>
                <a:cubicBezTo>
                  <a:pt x="2109974" y="6414040"/>
                  <a:pt x="2101021" y="6394791"/>
                  <a:pt x="2088935" y="6392552"/>
                </a:cubicBezTo>
                <a:cubicBezTo>
                  <a:pt x="2065657" y="6388972"/>
                  <a:pt x="2042827" y="6369722"/>
                  <a:pt x="2015968" y="6391210"/>
                </a:cubicBezTo>
                <a:cubicBezTo>
                  <a:pt x="2003881" y="6400610"/>
                  <a:pt x="1981051" y="6396581"/>
                  <a:pt x="1963145" y="6398820"/>
                </a:cubicBezTo>
                <a:cubicBezTo>
                  <a:pt x="1967622" y="6360769"/>
                  <a:pt x="1972098" y="6358979"/>
                  <a:pt x="2014625" y="6373304"/>
                </a:cubicBezTo>
                <a:cubicBezTo>
                  <a:pt x="2003434" y="6363455"/>
                  <a:pt x="1992242" y="6353607"/>
                  <a:pt x="1977918" y="6340625"/>
                </a:cubicBezTo>
                <a:cubicBezTo>
                  <a:pt x="1965831" y="6370618"/>
                  <a:pt x="1910322" y="6355398"/>
                  <a:pt x="1923752" y="6409116"/>
                </a:cubicBezTo>
                <a:cubicBezTo>
                  <a:pt x="1919723" y="6408220"/>
                  <a:pt x="1915247" y="6407325"/>
                  <a:pt x="1911218" y="6406430"/>
                </a:cubicBezTo>
                <a:cubicBezTo>
                  <a:pt x="1908084" y="6386286"/>
                  <a:pt x="1904951" y="6365693"/>
                  <a:pt x="1901369" y="6342416"/>
                </a:cubicBezTo>
                <a:cubicBezTo>
                  <a:pt x="1911665" y="6345549"/>
                  <a:pt x="1917037" y="6347340"/>
                  <a:pt x="1928676" y="6351369"/>
                </a:cubicBezTo>
                <a:cubicBezTo>
                  <a:pt x="1912561" y="6333463"/>
                  <a:pt x="1900922" y="6320033"/>
                  <a:pt x="1885254" y="6302575"/>
                </a:cubicBezTo>
                <a:cubicBezTo>
                  <a:pt x="1878539" y="6308842"/>
                  <a:pt x="1868243" y="6317795"/>
                  <a:pt x="1857500" y="6327643"/>
                </a:cubicBezTo>
                <a:cubicBezTo>
                  <a:pt x="1866900" y="6330329"/>
                  <a:pt x="1874958" y="6332568"/>
                  <a:pt x="1882568" y="6334806"/>
                </a:cubicBezTo>
                <a:cubicBezTo>
                  <a:pt x="1878987" y="6340178"/>
                  <a:pt x="1876749" y="6348235"/>
                  <a:pt x="1871825" y="6350921"/>
                </a:cubicBezTo>
                <a:cubicBezTo>
                  <a:pt x="1847204" y="6363455"/>
                  <a:pt x="1761703" y="6328986"/>
                  <a:pt x="1746483" y="6297651"/>
                </a:cubicBezTo>
                <a:cubicBezTo>
                  <a:pt x="1770656" y="6290936"/>
                  <a:pt x="1793933" y="6284669"/>
                  <a:pt x="1817211" y="6277954"/>
                </a:cubicBezTo>
                <a:cubicBezTo>
                  <a:pt x="1818107" y="6273925"/>
                  <a:pt x="1819449" y="6269897"/>
                  <a:pt x="1820345" y="6265420"/>
                </a:cubicBezTo>
                <a:cubicBezTo>
                  <a:pt x="1805125" y="6259601"/>
                  <a:pt x="1789904" y="6251991"/>
                  <a:pt x="1774237" y="6247962"/>
                </a:cubicBezTo>
                <a:cubicBezTo>
                  <a:pt x="1759912" y="6244380"/>
                  <a:pt x="1744692" y="6243933"/>
                  <a:pt x="1730815" y="6242142"/>
                </a:cubicBezTo>
                <a:cubicBezTo>
                  <a:pt x="1719624" y="6250648"/>
                  <a:pt x="1709327" y="6262734"/>
                  <a:pt x="1696793" y="6266763"/>
                </a:cubicBezTo>
                <a:cubicBezTo>
                  <a:pt x="1655609" y="6278850"/>
                  <a:pt x="1629646" y="6252886"/>
                  <a:pt x="1635465" y="6209464"/>
                </a:cubicBezTo>
                <a:cubicBezTo>
                  <a:pt x="1636808" y="6197377"/>
                  <a:pt x="1634122" y="6179471"/>
                  <a:pt x="1626065" y="6172756"/>
                </a:cubicBezTo>
                <a:cubicBezTo>
                  <a:pt x="1618455" y="6166489"/>
                  <a:pt x="1601444" y="6171414"/>
                  <a:pt x="1581747" y="6171414"/>
                </a:cubicBezTo>
                <a:cubicBezTo>
                  <a:pt x="1590700" y="6188872"/>
                  <a:pt x="1595624" y="6197825"/>
                  <a:pt x="1600549" y="6206778"/>
                </a:cubicBezTo>
                <a:cubicBezTo>
                  <a:pt x="1599206" y="6208568"/>
                  <a:pt x="1597863" y="6209911"/>
                  <a:pt x="1596967" y="6211702"/>
                </a:cubicBezTo>
                <a:cubicBezTo>
                  <a:pt x="1579509" y="6200063"/>
                  <a:pt x="1562051" y="6188424"/>
                  <a:pt x="1538325" y="6172756"/>
                </a:cubicBezTo>
                <a:cubicBezTo>
                  <a:pt x="1556231" y="6162908"/>
                  <a:pt x="1569213" y="6155298"/>
                  <a:pt x="1584881" y="6146793"/>
                </a:cubicBezTo>
                <a:cubicBezTo>
                  <a:pt x="1571004" y="6130677"/>
                  <a:pt x="1561155" y="6111428"/>
                  <a:pt x="1536535" y="6135602"/>
                </a:cubicBezTo>
                <a:cubicBezTo>
                  <a:pt x="1527134" y="6144555"/>
                  <a:pt x="1511019" y="6146793"/>
                  <a:pt x="1498037" y="6152164"/>
                </a:cubicBezTo>
                <a:cubicBezTo>
                  <a:pt x="1495351" y="6149479"/>
                  <a:pt x="1492665" y="6146345"/>
                  <a:pt x="1489979" y="6143659"/>
                </a:cubicBezTo>
                <a:cubicBezTo>
                  <a:pt x="1504751" y="6123067"/>
                  <a:pt x="1519076" y="6102475"/>
                  <a:pt x="1535192" y="6080093"/>
                </a:cubicBezTo>
                <a:cubicBezTo>
                  <a:pt x="1500275" y="6065320"/>
                  <a:pt x="1473864" y="6077407"/>
                  <a:pt x="1451481" y="6106952"/>
                </a:cubicBezTo>
                <a:cubicBezTo>
                  <a:pt x="1440290" y="6094865"/>
                  <a:pt x="1432232" y="6086360"/>
                  <a:pt x="1423279" y="6076959"/>
                </a:cubicBezTo>
                <a:cubicBezTo>
                  <a:pt x="1434918" y="6064425"/>
                  <a:pt x="1445214" y="6053234"/>
                  <a:pt x="1455958" y="6041595"/>
                </a:cubicBezTo>
                <a:cubicBezTo>
                  <a:pt x="1455062" y="6038461"/>
                  <a:pt x="1454167" y="6035328"/>
                  <a:pt x="1453272" y="6032194"/>
                </a:cubicBezTo>
                <a:cubicBezTo>
                  <a:pt x="1434918" y="6036223"/>
                  <a:pt x="1415669" y="6038014"/>
                  <a:pt x="1399106" y="6045176"/>
                </a:cubicBezTo>
                <a:cubicBezTo>
                  <a:pt x="1370904" y="6057263"/>
                  <a:pt x="1339121" y="6039357"/>
                  <a:pt x="1316738" y="5995487"/>
                </a:cubicBezTo>
                <a:cubicBezTo>
                  <a:pt x="1336435" y="5985639"/>
                  <a:pt x="1356132" y="5975343"/>
                  <a:pt x="1376724" y="5964599"/>
                </a:cubicBezTo>
                <a:cubicBezTo>
                  <a:pt x="1345836" y="5931473"/>
                  <a:pt x="1335540" y="5931025"/>
                  <a:pt x="1269287" y="5963256"/>
                </a:cubicBezTo>
                <a:cubicBezTo>
                  <a:pt x="1272869" y="5943560"/>
                  <a:pt x="1275107" y="5928339"/>
                  <a:pt x="1279136" y="5907300"/>
                </a:cubicBezTo>
                <a:cubicBezTo>
                  <a:pt x="1252724" y="5907300"/>
                  <a:pt x="1225865" y="5907300"/>
                  <a:pt x="1201245" y="5907300"/>
                </a:cubicBezTo>
                <a:cubicBezTo>
                  <a:pt x="1170357" y="5875069"/>
                  <a:pt x="1136783" y="5840153"/>
                  <a:pt x="1101866" y="5803892"/>
                </a:cubicBezTo>
                <a:cubicBezTo>
                  <a:pt x="1107238" y="5793149"/>
                  <a:pt x="1113953" y="5780167"/>
                  <a:pt x="1122906" y="5762261"/>
                </a:cubicBezTo>
                <a:cubicBezTo>
                  <a:pt x="1050834" y="5764500"/>
                  <a:pt x="1013679" y="5720630"/>
                  <a:pt x="979210" y="5668255"/>
                </a:cubicBezTo>
                <a:cubicBezTo>
                  <a:pt x="948770" y="5622147"/>
                  <a:pt x="906243" y="5584544"/>
                  <a:pt x="867745" y="5544703"/>
                </a:cubicBezTo>
                <a:cubicBezTo>
                  <a:pt x="857897" y="5534407"/>
                  <a:pt x="851630" y="5519635"/>
                  <a:pt x="840886" y="5510234"/>
                </a:cubicBezTo>
                <a:cubicBezTo>
                  <a:pt x="820742" y="5492776"/>
                  <a:pt x="798807" y="5477556"/>
                  <a:pt x="774186" y="5458754"/>
                </a:cubicBezTo>
                <a:cubicBezTo>
                  <a:pt x="775082" y="5457412"/>
                  <a:pt x="780006" y="5449801"/>
                  <a:pt x="784930" y="5442639"/>
                </a:cubicBezTo>
                <a:cubicBezTo>
                  <a:pt x="781349" y="5443534"/>
                  <a:pt x="777768" y="5443982"/>
                  <a:pt x="774634" y="5444877"/>
                </a:cubicBezTo>
                <a:cubicBezTo>
                  <a:pt x="767919" y="5426076"/>
                  <a:pt x="764786" y="5404141"/>
                  <a:pt x="753147" y="5389369"/>
                </a:cubicBezTo>
                <a:cubicBezTo>
                  <a:pt x="733898" y="5365195"/>
                  <a:pt x="711515" y="5340575"/>
                  <a:pt x="685552" y="5325355"/>
                </a:cubicBezTo>
                <a:cubicBezTo>
                  <a:pt x="647054" y="5302972"/>
                  <a:pt x="658693" y="5255521"/>
                  <a:pt x="630491" y="5229558"/>
                </a:cubicBezTo>
                <a:cubicBezTo>
                  <a:pt x="628253" y="5227319"/>
                  <a:pt x="638548" y="5212547"/>
                  <a:pt x="642577" y="5203594"/>
                </a:cubicBezTo>
                <a:cubicBezTo>
                  <a:pt x="645263" y="5197327"/>
                  <a:pt x="647501" y="5191060"/>
                  <a:pt x="649740" y="5185240"/>
                </a:cubicBezTo>
                <a:cubicBezTo>
                  <a:pt x="645263" y="5187478"/>
                  <a:pt x="640339" y="5191507"/>
                  <a:pt x="635863" y="5191060"/>
                </a:cubicBezTo>
                <a:cubicBezTo>
                  <a:pt x="625119" y="5189717"/>
                  <a:pt x="608556" y="5189717"/>
                  <a:pt x="605422" y="5183449"/>
                </a:cubicBezTo>
                <a:cubicBezTo>
                  <a:pt x="600051" y="5173601"/>
                  <a:pt x="604079" y="5159276"/>
                  <a:pt x="598708" y="5150323"/>
                </a:cubicBezTo>
                <a:cubicBezTo>
                  <a:pt x="588859" y="5133760"/>
                  <a:pt x="572744" y="5118093"/>
                  <a:pt x="570953" y="5100634"/>
                </a:cubicBezTo>
                <a:cubicBezTo>
                  <a:pt x="566029" y="5053183"/>
                  <a:pt x="530217" y="5029906"/>
                  <a:pt x="502910" y="4995884"/>
                </a:cubicBezTo>
                <a:cubicBezTo>
                  <a:pt x="509178" y="4990960"/>
                  <a:pt x="516340" y="4985141"/>
                  <a:pt x="530217" y="4974397"/>
                </a:cubicBezTo>
                <a:cubicBezTo>
                  <a:pt x="513654" y="4971263"/>
                  <a:pt x="503358" y="4972159"/>
                  <a:pt x="496196" y="4967682"/>
                </a:cubicBezTo>
                <a:cubicBezTo>
                  <a:pt x="480976" y="4958282"/>
                  <a:pt x="461727" y="4949329"/>
                  <a:pt x="455012" y="4935004"/>
                </a:cubicBezTo>
                <a:cubicBezTo>
                  <a:pt x="430839" y="4883524"/>
                  <a:pt x="410247" y="4829806"/>
                  <a:pt x="389655" y="4776535"/>
                </a:cubicBezTo>
                <a:cubicBezTo>
                  <a:pt x="383388" y="4760420"/>
                  <a:pt x="382493" y="4742514"/>
                  <a:pt x="376673" y="4726399"/>
                </a:cubicBezTo>
                <a:cubicBezTo>
                  <a:pt x="361453" y="4682529"/>
                  <a:pt x="336385" y="4644479"/>
                  <a:pt x="304601" y="4610457"/>
                </a:cubicBezTo>
                <a:cubicBezTo>
                  <a:pt x="300573" y="4605981"/>
                  <a:pt x="305497" y="4592999"/>
                  <a:pt x="305944" y="4584494"/>
                </a:cubicBezTo>
                <a:cubicBezTo>
                  <a:pt x="291172" y="4577331"/>
                  <a:pt x="278190" y="4570617"/>
                  <a:pt x="265208" y="4564349"/>
                </a:cubicBezTo>
                <a:cubicBezTo>
                  <a:pt x="280876" y="4533462"/>
                  <a:pt x="224920" y="4443484"/>
                  <a:pt x="178812" y="4423340"/>
                </a:cubicBezTo>
                <a:cubicBezTo>
                  <a:pt x="188212" y="4407672"/>
                  <a:pt x="173888" y="4362907"/>
                  <a:pt x="155982" y="4351268"/>
                </a:cubicBezTo>
                <a:cubicBezTo>
                  <a:pt x="117484" y="4326199"/>
                  <a:pt x="105845" y="4295759"/>
                  <a:pt x="114798" y="4261738"/>
                </a:cubicBezTo>
                <a:cubicBezTo>
                  <a:pt x="96444" y="4226821"/>
                  <a:pt x="81672" y="4199515"/>
                  <a:pt x="66004" y="4169970"/>
                </a:cubicBezTo>
                <a:cubicBezTo>
                  <a:pt x="68690" y="4167731"/>
                  <a:pt x="75405" y="4162807"/>
                  <a:pt x="83910" y="4155645"/>
                </a:cubicBezTo>
                <a:cubicBezTo>
                  <a:pt x="70480" y="4144901"/>
                  <a:pt x="59737" y="4135501"/>
                  <a:pt x="42726" y="4121623"/>
                </a:cubicBezTo>
                <a:cubicBezTo>
                  <a:pt x="87939" y="4115356"/>
                  <a:pt x="82567" y="4094317"/>
                  <a:pt x="64213" y="4067905"/>
                </a:cubicBezTo>
                <a:cubicBezTo>
                  <a:pt x="56156" y="4070591"/>
                  <a:pt x="47650" y="4073725"/>
                  <a:pt x="38697" y="4076858"/>
                </a:cubicBezTo>
                <a:cubicBezTo>
                  <a:pt x="38697" y="4049552"/>
                  <a:pt x="38697" y="4024483"/>
                  <a:pt x="38697" y="3996281"/>
                </a:cubicBezTo>
                <a:cubicBezTo>
                  <a:pt x="32430" y="3996281"/>
                  <a:pt x="22582" y="3996281"/>
                  <a:pt x="12286" y="3996281"/>
                </a:cubicBezTo>
                <a:cubicBezTo>
                  <a:pt x="16762" y="3967632"/>
                  <a:pt x="21239" y="3940325"/>
                  <a:pt x="26611" y="3906751"/>
                </a:cubicBezTo>
                <a:cubicBezTo>
                  <a:pt x="-32031" y="3865120"/>
                  <a:pt x="26611" y="3802897"/>
                  <a:pt x="12734" y="3748731"/>
                </a:cubicBezTo>
                <a:cubicBezTo>
                  <a:pt x="56603" y="3726796"/>
                  <a:pt x="58394" y="3728586"/>
                  <a:pt x="75852" y="3791257"/>
                </a:cubicBezTo>
                <a:cubicBezTo>
                  <a:pt x="90177" y="3785886"/>
                  <a:pt x="106740" y="3782752"/>
                  <a:pt x="118827" y="3774247"/>
                </a:cubicBezTo>
                <a:cubicBezTo>
                  <a:pt x="126884" y="3768875"/>
                  <a:pt x="135390" y="3751417"/>
                  <a:pt x="132704" y="3746045"/>
                </a:cubicBezTo>
                <a:cubicBezTo>
                  <a:pt x="113455" y="3712919"/>
                  <a:pt x="144790" y="3690536"/>
                  <a:pt x="146581" y="3664125"/>
                </a:cubicBezTo>
                <a:cubicBezTo>
                  <a:pt x="150162" y="3617122"/>
                  <a:pt x="188660" y="3612197"/>
                  <a:pt x="222681" y="3590710"/>
                </a:cubicBezTo>
                <a:cubicBezTo>
                  <a:pt x="190898" y="3586682"/>
                  <a:pt x="163592" y="3622046"/>
                  <a:pt x="142552" y="3585338"/>
                </a:cubicBezTo>
                <a:cubicBezTo>
                  <a:pt x="118827" y="3544155"/>
                  <a:pt x="179707" y="3545498"/>
                  <a:pt x="175678" y="3515058"/>
                </a:cubicBezTo>
                <a:cubicBezTo>
                  <a:pt x="194927" y="3516848"/>
                  <a:pt x="211938" y="3518639"/>
                  <a:pt x="229844" y="3519982"/>
                </a:cubicBezTo>
                <a:cubicBezTo>
                  <a:pt x="240587" y="3489541"/>
                  <a:pt x="243273" y="3465368"/>
                  <a:pt x="207014" y="3454177"/>
                </a:cubicBezTo>
                <a:cubicBezTo>
                  <a:pt x="207909" y="3483274"/>
                  <a:pt x="186869" y="3497599"/>
                  <a:pt x="149267" y="3497152"/>
                </a:cubicBezTo>
                <a:cubicBezTo>
                  <a:pt x="151505" y="3459549"/>
                  <a:pt x="154191" y="3421946"/>
                  <a:pt x="156429" y="3385239"/>
                </a:cubicBezTo>
                <a:cubicBezTo>
                  <a:pt x="169859" y="3383448"/>
                  <a:pt x="185974" y="3380763"/>
                  <a:pt x="204775" y="3378076"/>
                </a:cubicBezTo>
                <a:cubicBezTo>
                  <a:pt x="209252" y="3428213"/>
                  <a:pt x="245064" y="3424184"/>
                  <a:pt x="273714" y="3421051"/>
                </a:cubicBezTo>
                <a:cubicBezTo>
                  <a:pt x="293410" y="3391954"/>
                  <a:pt x="309973" y="3367333"/>
                  <a:pt x="326536" y="3342264"/>
                </a:cubicBezTo>
                <a:cubicBezTo>
                  <a:pt x="343547" y="3316748"/>
                  <a:pt x="359215" y="3290337"/>
                  <a:pt x="377121" y="3265716"/>
                </a:cubicBezTo>
                <a:cubicBezTo>
                  <a:pt x="384283" y="3255868"/>
                  <a:pt x="395474" y="3244229"/>
                  <a:pt x="406666" y="3241991"/>
                </a:cubicBezTo>
                <a:cubicBezTo>
                  <a:pt x="440687" y="3235276"/>
                  <a:pt x="469784" y="3240648"/>
                  <a:pt x="471127" y="3183796"/>
                </a:cubicBezTo>
                <a:cubicBezTo>
                  <a:pt x="471575" y="3148880"/>
                  <a:pt x="496196" y="3102324"/>
                  <a:pt x="529769" y="3071436"/>
                </a:cubicBezTo>
                <a:cubicBezTo>
                  <a:pt x="536037" y="3065617"/>
                  <a:pt x="540513" y="3052635"/>
                  <a:pt x="539170" y="3043682"/>
                </a:cubicBezTo>
                <a:cubicBezTo>
                  <a:pt x="534246" y="3012794"/>
                  <a:pt x="522159" y="2982354"/>
                  <a:pt x="520369" y="2951466"/>
                </a:cubicBezTo>
                <a:cubicBezTo>
                  <a:pt x="519026" y="2922816"/>
                  <a:pt x="502463" y="2922816"/>
                  <a:pt x="483662" y="2923264"/>
                </a:cubicBezTo>
                <a:cubicBezTo>
                  <a:pt x="464413" y="2923264"/>
                  <a:pt x="445164" y="2925950"/>
                  <a:pt x="427705" y="2927293"/>
                </a:cubicBezTo>
                <a:cubicBezTo>
                  <a:pt x="424124" y="2896853"/>
                  <a:pt x="421886" y="2872680"/>
                  <a:pt x="419200" y="2848954"/>
                </a:cubicBezTo>
                <a:cubicBezTo>
                  <a:pt x="457250" y="2825229"/>
                  <a:pt x="488138" y="2830153"/>
                  <a:pt x="501568" y="2865070"/>
                </a:cubicBezTo>
                <a:cubicBezTo>
                  <a:pt x="510968" y="2844477"/>
                  <a:pt x="520369" y="2823886"/>
                  <a:pt x="530217" y="2803294"/>
                </a:cubicBezTo>
                <a:cubicBezTo>
                  <a:pt x="536037" y="2791207"/>
                  <a:pt x="540065" y="2774644"/>
                  <a:pt x="549914" y="2769272"/>
                </a:cubicBezTo>
                <a:cubicBezTo>
                  <a:pt x="573639" y="2756738"/>
                  <a:pt x="571401" y="2726746"/>
                  <a:pt x="569163" y="2717345"/>
                </a:cubicBezTo>
                <a:cubicBezTo>
                  <a:pt x="557971" y="2671685"/>
                  <a:pt x="600051" y="2667656"/>
                  <a:pt x="613032" y="2643930"/>
                </a:cubicBezTo>
                <a:cubicBezTo>
                  <a:pt x="631386" y="2652883"/>
                  <a:pt x="647949" y="2658255"/>
                  <a:pt x="660931" y="2668551"/>
                </a:cubicBezTo>
                <a:cubicBezTo>
                  <a:pt x="668093" y="2674370"/>
                  <a:pt x="674808" y="2689143"/>
                  <a:pt x="672122" y="2697201"/>
                </a:cubicBezTo>
                <a:cubicBezTo>
                  <a:pt x="663169" y="2728088"/>
                  <a:pt x="648844" y="2758081"/>
                  <a:pt x="672570" y="2788521"/>
                </a:cubicBezTo>
                <a:cubicBezTo>
                  <a:pt x="673913" y="2790312"/>
                  <a:pt x="675703" y="2792998"/>
                  <a:pt x="675256" y="2795236"/>
                </a:cubicBezTo>
                <a:cubicBezTo>
                  <a:pt x="669884" y="2826571"/>
                  <a:pt x="668989" y="2859698"/>
                  <a:pt x="656454" y="2887900"/>
                </a:cubicBezTo>
                <a:cubicBezTo>
                  <a:pt x="645263" y="2912968"/>
                  <a:pt x="622881" y="2935351"/>
                  <a:pt x="600946" y="2953704"/>
                </a:cubicBezTo>
                <a:cubicBezTo>
                  <a:pt x="585726" y="2966238"/>
                  <a:pt x="580354" y="2970267"/>
                  <a:pt x="592441" y="2989964"/>
                </a:cubicBezTo>
                <a:cubicBezTo>
                  <a:pt x="600498" y="3002946"/>
                  <a:pt x="592888" y="3024881"/>
                  <a:pt x="594231" y="3042339"/>
                </a:cubicBezTo>
                <a:cubicBezTo>
                  <a:pt x="595574" y="3063378"/>
                  <a:pt x="599155" y="3083970"/>
                  <a:pt x="601841" y="3104562"/>
                </a:cubicBezTo>
                <a:cubicBezTo>
                  <a:pt x="602736" y="3109039"/>
                  <a:pt x="608556" y="3115754"/>
                  <a:pt x="607213" y="3117544"/>
                </a:cubicBezTo>
                <a:cubicBezTo>
                  <a:pt x="582145" y="3146194"/>
                  <a:pt x="599603" y="3179320"/>
                  <a:pt x="598260" y="3210208"/>
                </a:cubicBezTo>
                <a:cubicBezTo>
                  <a:pt x="597812" y="3219161"/>
                  <a:pt x="602289" y="3234828"/>
                  <a:pt x="608108" y="3236619"/>
                </a:cubicBezTo>
                <a:cubicBezTo>
                  <a:pt x="650635" y="3249601"/>
                  <a:pt x="653769" y="3291680"/>
                  <a:pt x="669884" y="3321225"/>
                </a:cubicBezTo>
                <a:cubicBezTo>
                  <a:pt x="694505" y="3366885"/>
                  <a:pt x="696743" y="3430004"/>
                  <a:pt x="730764" y="3463578"/>
                </a:cubicBezTo>
                <a:cubicBezTo>
                  <a:pt x="767472" y="3500285"/>
                  <a:pt x="771948" y="3532516"/>
                  <a:pt x="771053" y="3576833"/>
                </a:cubicBezTo>
                <a:cubicBezTo>
                  <a:pt x="770605" y="3596977"/>
                  <a:pt x="793883" y="3618465"/>
                  <a:pt x="792540" y="3638609"/>
                </a:cubicBezTo>
                <a:cubicBezTo>
                  <a:pt x="790750" y="3664125"/>
                  <a:pt x="775529" y="3689193"/>
                  <a:pt x="765681" y="3714262"/>
                </a:cubicBezTo>
                <a:cubicBezTo>
                  <a:pt x="763443" y="3719633"/>
                  <a:pt x="758071" y="3724110"/>
                  <a:pt x="754490" y="3728586"/>
                </a:cubicBezTo>
                <a:cubicBezTo>
                  <a:pt x="758071" y="3729482"/>
                  <a:pt x="761652" y="3730825"/>
                  <a:pt x="764786" y="3731720"/>
                </a:cubicBezTo>
                <a:cubicBezTo>
                  <a:pt x="760309" y="3753207"/>
                  <a:pt x="745537" y="3781409"/>
                  <a:pt x="753595" y="3794839"/>
                </a:cubicBezTo>
                <a:cubicBezTo>
                  <a:pt x="774634" y="3827965"/>
                  <a:pt x="751804" y="3839156"/>
                  <a:pt x="741956" y="3849004"/>
                </a:cubicBezTo>
                <a:cubicBezTo>
                  <a:pt x="753147" y="3900484"/>
                  <a:pt x="766576" y="3946592"/>
                  <a:pt x="771948" y="3993148"/>
                </a:cubicBezTo>
                <a:cubicBezTo>
                  <a:pt x="776872" y="4037017"/>
                  <a:pt x="802388" y="4084468"/>
                  <a:pt x="762995" y="4129681"/>
                </a:cubicBezTo>
                <a:cubicBezTo>
                  <a:pt x="769262" y="4130129"/>
                  <a:pt x="778663" y="4130576"/>
                  <a:pt x="786721" y="4131472"/>
                </a:cubicBezTo>
                <a:cubicBezTo>
                  <a:pt x="801493" y="4191009"/>
                  <a:pt x="816266" y="4250099"/>
                  <a:pt x="831933" y="4313218"/>
                </a:cubicBezTo>
                <a:cubicBezTo>
                  <a:pt x="843572" y="4306055"/>
                  <a:pt x="850287" y="4302027"/>
                  <a:pt x="849392" y="4302474"/>
                </a:cubicBezTo>
                <a:cubicBezTo>
                  <a:pt x="858792" y="4315456"/>
                  <a:pt x="864612" y="4326647"/>
                  <a:pt x="873565" y="4334705"/>
                </a:cubicBezTo>
                <a:cubicBezTo>
                  <a:pt x="916987" y="4373651"/>
                  <a:pt x="936236" y="4425130"/>
                  <a:pt x="945189" y="4480191"/>
                </a:cubicBezTo>
                <a:cubicBezTo>
                  <a:pt x="947427" y="4494516"/>
                  <a:pt x="934445" y="4511527"/>
                  <a:pt x="926835" y="4531671"/>
                </a:cubicBezTo>
                <a:cubicBezTo>
                  <a:pt x="951456" y="4548234"/>
                  <a:pt x="947875" y="4571512"/>
                  <a:pt x="925045" y="4597028"/>
                </a:cubicBezTo>
                <a:cubicBezTo>
                  <a:pt x="905796" y="4618068"/>
                  <a:pt x="908929" y="4637316"/>
                  <a:pt x="931759" y="4654775"/>
                </a:cubicBezTo>
                <a:cubicBezTo>
                  <a:pt x="938474" y="4660146"/>
                  <a:pt x="940712" y="4670890"/>
                  <a:pt x="946979" y="4682977"/>
                </a:cubicBezTo>
                <a:cubicBezTo>
                  <a:pt x="956380" y="4682977"/>
                  <a:pt x="970705" y="4682977"/>
                  <a:pt x="985030" y="4682977"/>
                </a:cubicBezTo>
                <a:cubicBezTo>
                  <a:pt x="985925" y="4685663"/>
                  <a:pt x="986373" y="4688349"/>
                  <a:pt x="987268" y="4690587"/>
                </a:cubicBezTo>
                <a:cubicBezTo>
                  <a:pt x="975629" y="4695063"/>
                  <a:pt x="963990" y="4699092"/>
                  <a:pt x="945189" y="4706255"/>
                </a:cubicBezTo>
                <a:cubicBezTo>
                  <a:pt x="959514" y="4738038"/>
                  <a:pt x="975181" y="4772955"/>
                  <a:pt x="990849" y="4807871"/>
                </a:cubicBezTo>
                <a:cubicBezTo>
                  <a:pt x="989506" y="4807871"/>
                  <a:pt x="988611" y="4807871"/>
                  <a:pt x="987268" y="4807423"/>
                </a:cubicBezTo>
                <a:cubicBezTo>
                  <a:pt x="989506" y="4824434"/>
                  <a:pt x="987716" y="4843235"/>
                  <a:pt x="995326" y="4857112"/>
                </a:cubicBezTo>
                <a:cubicBezTo>
                  <a:pt x="1012336" y="4887553"/>
                  <a:pt x="1016813" y="4928289"/>
                  <a:pt x="1058444" y="4941718"/>
                </a:cubicBezTo>
                <a:cubicBezTo>
                  <a:pt x="1065607" y="4943957"/>
                  <a:pt x="1075007" y="4956491"/>
                  <a:pt x="1074112" y="4963653"/>
                </a:cubicBezTo>
                <a:cubicBezTo>
                  <a:pt x="1069636" y="5004389"/>
                  <a:pt x="1105000" y="5023191"/>
                  <a:pt x="1119325" y="5053183"/>
                </a:cubicBezTo>
                <a:cubicBezTo>
                  <a:pt x="1125592" y="5065718"/>
                  <a:pt x="1150213" y="5081386"/>
                  <a:pt x="1122906" y="5097948"/>
                </a:cubicBezTo>
                <a:cubicBezTo>
                  <a:pt x="1132754" y="5109587"/>
                  <a:pt x="1140364" y="5124360"/>
                  <a:pt x="1152451" y="5132865"/>
                </a:cubicBezTo>
                <a:cubicBezTo>
                  <a:pt x="1184682" y="5155248"/>
                  <a:pt x="1227208" y="5168677"/>
                  <a:pt x="1250934" y="5197775"/>
                </a:cubicBezTo>
                <a:cubicBezTo>
                  <a:pt x="1299280" y="5256417"/>
                  <a:pt x="1370456" y="5299839"/>
                  <a:pt x="1384781" y="5383101"/>
                </a:cubicBezTo>
                <a:cubicBezTo>
                  <a:pt x="1391048" y="5418466"/>
                  <a:pt x="1413878" y="5422047"/>
                  <a:pt x="1435813" y="5413989"/>
                </a:cubicBezTo>
                <a:cubicBezTo>
                  <a:pt x="1450586" y="5431448"/>
                  <a:pt x="1459539" y="5451592"/>
                  <a:pt x="1473864" y="5457859"/>
                </a:cubicBezTo>
                <a:cubicBezTo>
                  <a:pt x="1504751" y="5471736"/>
                  <a:pt x="1519524" y="5506653"/>
                  <a:pt x="1559365" y="5510234"/>
                </a:cubicBezTo>
                <a:cubicBezTo>
                  <a:pt x="1579957" y="5512025"/>
                  <a:pt x="1598310" y="5538884"/>
                  <a:pt x="1616216" y="5553208"/>
                </a:cubicBezTo>
                <a:cubicBezTo>
                  <a:pt x="1630093" y="5553208"/>
                  <a:pt x="1644866" y="5553208"/>
                  <a:pt x="1659638" y="5553208"/>
                </a:cubicBezTo>
                <a:cubicBezTo>
                  <a:pt x="1659638" y="5557237"/>
                  <a:pt x="1660086" y="5561266"/>
                  <a:pt x="1660086" y="5565743"/>
                </a:cubicBezTo>
                <a:cubicBezTo>
                  <a:pt x="1653371" y="5566638"/>
                  <a:pt x="1646656" y="5567981"/>
                  <a:pt x="1639494" y="5568876"/>
                </a:cubicBezTo>
                <a:cubicBezTo>
                  <a:pt x="1635913" y="5617670"/>
                  <a:pt x="1685154" y="5621252"/>
                  <a:pt x="1707089" y="5647663"/>
                </a:cubicBezTo>
                <a:cubicBezTo>
                  <a:pt x="1723652" y="5667807"/>
                  <a:pt x="1747825" y="5681684"/>
                  <a:pt x="1769313" y="5696905"/>
                </a:cubicBezTo>
                <a:cubicBezTo>
                  <a:pt x="1784533" y="5707648"/>
                  <a:pt x="1803334" y="5714362"/>
                  <a:pt x="1817211" y="5726449"/>
                </a:cubicBezTo>
                <a:cubicBezTo>
                  <a:pt x="1831984" y="5738983"/>
                  <a:pt x="1865110" y="5733164"/>
                  <a:pt x="1859290" y="5767633"/>
                </a:cubicBezTo>
                <a:cubicBezTo>
                  <a:pt x="1858843" y="5769871"/>
                  <a:pt x="1866005" y="5774795"/>
                  <a:pt x="1870034" y="5775691"/>
                </a:cubicBezTo>
                <a:cubicBezTo>
                  <a:pt x="1937629" y="5790911"/>
                  <a:pt x="1984632" y="5841943"/>
                  <a:pt x="2032979" y="5882679"/>
                </a:cubicBezTo>
                <a:cubicBezTo>
                  <a:pt x="2084906" y="5926549"/>
                  <a:pt x="2142653" y="5940874"/>
                  <a:pt x="2201295" y="5961466"/>
                </a:cubicBezTo>
                <a:cubicBezTo>
                  <a:pt x="2227259" y="5970419"/>
                  <a:pt x="2250537" y="6000411"/>
                  <a:pt x="2283215" y="5975790"/>
                </a:cubicBezTo>
                <a:cubicBezTo>
                  <a:pt x="2286796" y="5973104"/>
                  <a:pt x="2296197" y="5978476"/>
                  <a:pt x="2302912" y="5979819"/>
                </a:cubicBezTo>
                <a:cubicBezTo>
                  <a:pt x="2304255" y="5980267"/>
                  <a:pt x="2306493" y="5980267"/>
                  <a:pt x="2306493" y="5980267"/>
                </a:cubicBezTo>
                <a:cubicBezTo>
                  <a:pt x="2311865" y="6033985"/>
                  <a:pt x="2369164" y="6010260"/>
                  <a:pt x="2393337" y="6038014"/>
                </a:cubicBezTo>
                <a:cubicBezTo>
                  <a:pt x="2407214" y="6053681"/>
                  <a:pt x="2428254" y="6063082"/>
                  <a:pt x="2446160" y="6075169"/>
                </a:cubicBezTo>
                <a:cubicBezTo>
                  <a:pt x="2462275" y="6085912"/>
                  <a:pt x="2474809" y="6098894"/>
                  <a:pt x="2498535" y="6083674"/>
                </a:cubicBezTo>
                <a:cubicBezTo>
                  <a:pt x="2508831" y="6076959"/>
                  <a:pt x="2531661" y="6089941"/>
                  <a:pt x="2549119" y="6093970"/>
                </a:cubicBezTo>
                <a:cubicBezTo>
                  <a:pt x="2570606" y="6098894"/>
                  <a:pt x="2594779" y="6111876"/>
                  <a:pt x="2613133" y="6106504"/>
                </a:cubicBezTo>
                <a:cubicBezTo>
                  <a:pt x="2665956" y="6089941"/>
                  <a:pt x="2712959" y="6110981"/>
                  <a:pt x="2742952" y="6141868"/>
                </a:cubicBezTo>
                <a:cubicBezTo>
                  <a:pt x="2774287" y="6174099"/>
                  <a:pt x="2803832" y="6181262"/>
                  <a:pt x="2842778" y="6179471"/>
                </a:cubicBezTo>
                <a:cubicBezTo>
                  <a:pt x="2862027" y="6178576"/>
                  <a:pt x="2881723" y="6182157"/>
                  <a:pt x="2900972" y="6182157"/>
                </a:cubicBezTo>
                <a:cubicBezTo>
                  <a:pt x="2918431" y="6182157"/>
                  <a:pt x="2936337" y="6180814"/>
                  <a:pt x="2953795" y="6178128"/>
                </a:cubicBezTo>
                <a:cubicBezTo>
                  <a:pt x="2978863" y="6174099"/>
                  <a:pt x="2999455" y="6176785"/>
                  <a:pt x="3012437" y="6202301"/>
                </a:cubicBezTo>
                <a:cubicBezTo>
                  <a:pt x="3026314" y="6230056"/>
                  <a:pt x="3041982" y="6238113"/>
                  <a:pt x="3076451" y="6222445"/>
                </a:cubicBezTo>
                <a:cubicBezTo>
                  <a:pt x="3104205" y="6209911"/>
                  <a:pt x="3142703" y="6223789"/>
                  <a:pt x="3174486" y="6217074"/>
                </a:cubicBezTo>
                <a:cubicBezTo>
                  <a:pt x="3210746" y="6209464"/>
                  <a:pt x="3221937" y="6236770"/>
                  <a:pt x="3242082" y="6253333"/>
                </a:cubicBezTo>
                <a:cubicBezTo>
                  <a:pt x="3247006" y="6257362"/>
                  <a:pt x="3259092" y="6257810"/>
                  <a:pt x="3265359" y="6254676"/>
                </a:cubicBezTo>
                <a:cubicBezTo>
                  <a:pt x="3288637" y="6242590"/>
                  <a:pt x="3309229" y="6226027"/>
                  <a:pt x="3332955" y="6216626"/>
                </a:cubicBezTo>
                <a:cubicBezTo>
                  <a:pt x="3347279" y="6210807"/>
                  <a:pt x="3368319" y="6208121"/>
                  <a:pt x="3382196" y="6214388"/>
                </a:cubicBezTo>
                <a:cubicBezTo>
                  <a:pt x="3418456" y="6230951"/>
                  <a:pt x="3452029" y="6226474"/>
                  <a:pt x="3487394" y="6213492"/>
                </a:cubicBezTo>
                <a:cubicBezTo>
                  <a:pt x="3493661" y="6211254"/>
                  <a:pt x="3502166" y="6211254"/>
                  <a:pt x="3508881" y="6213492"/>
                </a:cubicBezTo>
                <a:cubicBezTo>
                  <a:pt x="3565285" y="6229608"/>
                  <a:pt x="3619451" y="6208121"/>
                  <a:pt x="3674511" y="6204987"/>
                </a:cubicBezTo>
                <a:cubicBezTo>
                  <a:pt x="3725544" y="6202301"/>
                  <a:pt x="3777023" y="6199168"/>
                  <a:pt x="3827608" y="6194691"/>
                </a:cubicBezTo>
                <a:cubicBezTo>
                  <a:pt x="3865211" y="6191110"/>
                  <a:pt x="3902366" y="6184395"/>
                  <a:pt x="3939520" y="6180814"/>
                </a:cubicBezTo>
                <a:cubicBezTo>
                  <a:pt x="3956979" y="6179023"/>
                  <a:pt x="3975332" y="6178576"/>
                  <a:pt x="3992343" y="6181709"/>
                </a:cubicBezTo>
                <a:cubicBezTo>
                  <a:pt x="4008011" y="6184395"/>
                  <a:pt x="4022336" y="6192453"/>
                  <a:pt x="4031289" y="6196034"/>
                </a:cubicBezTo>
                <a:cubicBezTo>
                  <a:pt x="4043375" y="6176338"/>
                  <a:pt x="4050090" y="6164251"/>
                  <a:pt x="4057252" y="6152612"/>
                </a:cubicBezTo>
                <a:cubicBezTo>
                  <a:pt x="4064415" y="6160670"/>
                  <a:pt x="4071577" y="6169175"/>
                  <a:pt x="4084559" y="6183948"/>
                </a:cubicBezTo>
                <a:cubicBezTo>
                  <a:pt x="4110523" y="6160222"/>
                  <a:pt x="4138725" y="6133363"/>
                  <a:pt x="4168270" y="6108743"/>
                </a:cubicBezTo>
                <a:cubicBezTo>
                  <a:pt x="4183490" y="6096208"/>
                  <a:pt x="4200948" y="6083226"/>
                  <a:pt x="4219302" y="6078302"/>
                </a:cubicBezTo>
                <a:cubicBezTo>
                  <a:pt x="4254666" y="6068454"/>
                  <a:pt x="4287792" y="6044281"/>
                  <a:pt x="4328081" y="6057263"/>
                </a:cubicBezTo>
                <a:cubicBezTo>
                  <a:pt x="4332110" y="6058605"/>
                  <a:pt x="4340615" y="6055920"/>
                  <a:pt x="4341510" y="6053234"/>
                </a:cubicBezTo>
                <a:cubicBezTo>
                  <a:pt x="4353149" y="6016974"/>
                  <a:pt x="4391647" y="6022346"/>
                  <a:pt x="4407762" y="6028166"/>
                </a:cubicBezTo>
                <a:cubicBezTo>
                  <a:pt x="4446261" y="6042490"/>
                  <a:pt x="4469986" y="6040252"/>
                  <a:pt x="4490130" y="6003097"/>
                </a:cubicBezTo>
                <a:cubicBezTo>
                  <a:pt x="4494159" y="5995934"/>
                  <a:pt x="4512513" y="5997725"/>
                  <a:pt x="4523704" y="5993249"/>
                </a:cubicBezTo>
                <a:cubicBezTo>
                  <a:pt x="4580108" y="5969971"/>
                  <a:pt x="4636064" y="5944455"/>
                  <a:pt x="4692468" y="5922072"/>
                </a:cubicBezTo>
                <a:cubicBezTo>
                  <a:pt x="4720670" y="5910881"/>
                  <a:pt x="4750215" y="5897899"/>
                  <a:pt x="4779312" y="5897004"/>
                </a:cubicBezTo>
                <a:cubicBezTo>
                  <a:pt x="4805276" y="5896109"/>
                  <a:pt x="4814676" y="5881336"/>
                  <a:pt x="4830792" y="5868802"/>
                </a:cubicBezTo>
                <a:cubicBezTo>
                  <a:pt x="4862127" y="5844181"/>
                  <a:pt x="4900625" y="5828066"/>
                  <a:pt x="4928380" y="5799864"/>
                </a:cubicBezTo>
                <a:cubicBezTo>
                  <a:pt x="4967773" y="5760023"/>
                  <a:pt x="5030444" y="5755994"/>
                  <a:pt x="5062227" y="5717496"/>
                </a:cubicBezTo>
                <a:cubicBezTo>
                  <a:pt x="5101620" y="5669597"/>
                  <a:pt x="5157576" y="5649453"/>
                  <a:pt x="5200103" y="5607822"/>
                </a:cubicBezTo>
                <a:cubicBezTo>
                  <a:pt x="5252926" y="5556342"/>
                  <a:pt x="5318283" y="5517844"/>
                  <a:pt x="5372448" y="5467707"/>
                </a:cubicBezTo>
                <a:cubicBezTo>
                  <a:pt x="5411394" y="5431448"/>
                  <a:pt x="5438253" y="5383549"/>
                  <a:pt x="5474065" y="5343261"/>
                </a:cubicBezTo>
                <a:cubicBezTo>
                  <a:pt x="5510772" y="5301629"/>
                  <a:pt x="5547479" y="5261341"/>
                  <a:pt x="5570758" y="5208966"/>
                </a:cubicBezTo>
                <a:cubicBezTo>
                  <a:pt x="5577472" y="5194193"/>
                  <a:pt x="5601646" y="5183897"/>
                  <a:pt x="5619552" y="5177630"/>
                </a:cubicBezTo>
                <a:cubicBezTo>
                  <a:pt x="5642829" y="5169572"/>
                  <a:pt x="5658944" y="5161963"/>
                  <a:pt x="5667897" y="5134208"/>
                </a:cubicBezTo>
                <a:cubicBezTo>
                  <a:pt x="5675955" y="5109587"/>
                  <a:pt x="5684013" y="5080490"/>
                  <a:pt x="5715796" y="5068404"/>
                </a:cubicBezTo>
                <a:cubicBezTo>
                  <a:pt x="5726988" y="5064375"/>
                  <a:pt x="5732807" y="5046469"/>
                  <a:pt x="5741312" y="5034830"/>
                </a:cubicBezTo>
                <a:cubicBezTo>
                  <a:pt x="5756980" y="5013790"/>
                  <a:pt x="5772200" y="4992751"/>
                  <a:pt x="5788315" y="4972159"/>
                </a:cubicBezTo>
                <a:cubicBezTo>
                  <a:pt x="5791449" y="4968130"/>
                  <a:pt x="5796821" y="4965892"/>
                  <a:pt x="5798612" y="4961863"/>
                </a:cubicBezTo>
                <a:cubicBezTo>
                  <a:pt x="5825023" y="4907697"/>
                  <a:pt x="5846062" y="4849950"/>
                  <a:pt x="5879636" y="4800709"/>
                </a:cubicBezTo>
                <a:cubicBezTo>
                  <a:pt x="5900228" y="4770269"/>
                  <a:pt x="5923506" y="4748334"/>
                  <a:pt x="5927535" y="4706255"/>
                </a:cubicBezTo>
                <a:cubicBezTo>
                  <a:pt x="5930220" y="4679396"/>
                  <a:pt x="5972300" y="4658356"/>
                  <a:pt x="5982596" y="4629707"/>
                </a:cubicBezTo>
                <a:cubicBezTo>
                  <a:pt x="5993339" y="4600162"/>
                  <a:pt x="6015722" y="4577779"/>
                  <a:pt x="6023779" y="4553606"/>
                </a:cubicBezTo>
                <a:cubicBezTo>
                  <a:pt x="6034971" y="4520927"/>
                  <a:pt x="6051981" y="4490040"/>
                  <a:pt x="6061382" y="4458704"/>
                </a:cubicBezTo>
                <a:cubicBezTo>
                  <a:pt x="6079288" y="4399614"/>
                  <a:pt x="6120920" y="4345449"/>
                  <a:pt x="6107490" y="4278301"/>
                </a:cubicBezTo>
                <a:cubicBezTo>
                  <a:pt x="6106595" y="4274720"/>
                  <a:pt x="6105699" y="4268900"/>
                  <a:pt x="6107490" y="4267557"/>
                </a:cubicBezTo>
                <a:cubicBezTo>
                  <a:pt x="6157179" y="4227269"/>
                  <a:pt x="6135244" y="4159674"/>
                  <a:pt x="6167027" y="4112670"/>
                </a:cubicBezTo>
                <a:cubicBezTo>
                  <a:pt x="6171056" y="4106851"/>
                  <a:pt x="6175980" y="4095660"/>
                  <a:pt x="6173295" y="4092526"/>
                </a:cubicBezTo>
                <a:cubicBezTo>
                  <a:pt x="6148674" y="4062534"/>
                  <a:pt x="6168818" y="4046866"/>
                  <a:pt x="6191201" y="4031198"/>
                </a:cubicBezTo>
                <a:cubicBezTo>
                  <a:pt x="6194782" y="4028512"/>
                  <a:pt x="6199258" y="4023588"/>
                  <a:pt x="6198810" y="4020007"/>
                </a:cubicBezTo>
                <a:cubicBezTo>
                  <a:pt x="6194782" y="3956888"/>
                  <a:pt x="6230146" y="3896903"/>
                  <a:pt x="6212240" y="3831098"/>
                </a:cubicBezTo>
                <a:cubicBezTo>
                  <a:pt x="6208659" y="3817221"/>
                  <a:pt x="6231937" y="3796182"/>
                  <a:pt x="6244919" y="3775142"/>
                </a:cubicBezTo>
                <a:cubicBezTo>
                  <a:pt x="6230146" y="3762608"/>
                  <a:pt x="6227460" y="3744702"/>
                  <a:pt x="6232384" y="3713814"/>
                </a:cubicBezTo>
                <a:cubicBezTo>
                  <a:pt x="6235966" y="3687850"/>
                  <a:pt x="6241785" y="3665468"/>
                  <a:pt x="6249395" y="3640400"/>
                </a:cubicBezTo>
                <a:cubicBezTo>
                  <a:pt x="6256110" y="3618465"/>
                  <a:pt x="6243128" y="3591158"/>
                  <a:pt x="6239547" y="3566090"/>
                </a:cubicBezTo>
                <a:cubicBezTo>
                  <a:pt x="6238204" y="3558927"/>
                  <a:pt x="6235518" y="3550870"/>
                  <a:pt x="6237309" y="3544155"/>
                </a:cubicBezTo>
                <a:cubicBezTo>
                  <a:pt x="6254767" y="3488646"/>
                  <a:pt x="6248500" y="3433585"/>
                  <a:pt x="6238651" y="3377629"/>
                </a:cubicBezTo>
                <a:cubicBezTo>
                  <a:pt x="6238204" y="3374495"/>
                  <a:pt x="6239547" y="3368676"/>
                  <a:pt x="6241785" y="3367781"/>
                </a:cubicBezTo>
                <a:cubicBezTo>
                  <a:pt x="6269092" y="3354799"/>
                  <a:pt x="6257453" y="3333759"/>
                  <a:pt x="6253424" y="3314510"/>
                </a:cubicBezTo>
                <a:cubicBezTo>
                  <a:pt x="6245366" y="3274669"/>
                  <a:pt x="6237756" y="3234828"/>
                  <a:pt x="6231042" y="3194988"/>
                </a:cubicBezTo>
                <a:cubicBezTo>
                  <a:pt x="6230146" y="3189168"/>
                  <a:pt x="6236861" y="3182453"/>
                  <a:pt x="6239099" y="3176186"/>
                </a:cubicBezTo>
                <a:cubicBezTo>
                  <a:pt x="6247604" y="3155147"/>
                  <a:pt x="6259243" y="3135898"/>
                  <a:pt x="6235518" y="3113515"/>
                </a:cubicBezTo>
                <a:cubicBezTo>
                  <a:pt x="6227460" y="3105905"/>
                  <a:pt x="6234175" y="3082627"/>
                  <a:pt x="6234175" y="3070541"/>
                </a:cubicBezTo>
                <a:cubicBezTo>
                  <a:pt x="6226565" y="3033386"/>
                  <a:pt x="6217164" y="2999365"/>
                  <a:pt x="6213136" y="2964000"/>
                </a:cubicBezTo>
                <a:cubicBezTo>
                  <a:pt x="6210450" y="2938932"/>
                  <a:pt x="6219850" y="2915206"/>
                  <a:pt x="6196125" y="2891033"/>
                </a:cubicBezTo>
                <a:cubicBezTo>
                  <a:pt x="6181800" y="2876708"/>
                  <a:pt x="6183591" y="2845373"/>
                  <a:pt x="6179114" y="2821647"/>
                </a:cubicBezTo>
                <a:cubicBezTo>
                  <a:pt x="6175085" y="2799712"/>
                  <a:pt x="6184933" y="2774197"/>
                  <a:pt x="6160760" y="2757633"/>
                </a:cubicBezTo>
                <a:cubicBezTo>
                  <a:pt x="6158074" y="2755843"/>
                  <a:pt x="6161656" y="2744204"/>
                  <a:pt x="6163894" y="2737489"/>
                </a:cubicBezTo>
                <a:cubicBezTo>
                  <a:pt x="6175533" y="2700334"/>
                  <a:pt x="6175533" y="2700334"/>
                  <a:pt x="6145092" y="2676161"/>
                </a:cubicBezTo>
                <a:cubicBezTo>
                  <a:pt x="6148226" y="2674818"/>
                  <a:pt x="6151807" y="2673475"/>
                  <a:pt x="6154941" y="2672132"/>
                </a:cubicBezTo>
                <a:cubicBezTo>
                  <a:pt x="6146883" y="2651093"/>
                  <a:pt x="6138826" y="2630053"/>
                  <a:pt x="6131215" y="2608566"/>
                </a:cubicBezTo>
                <a:cubicBezTo>
                  <a:pt x="6128977" y="2601851"/>
                  <a:pt x="6125844" y="2594241"/>
                  <a:pt x="6127634" y="2587974"/>
                </a:cubicBezTo>
                <a:cubicBezTo>
                  <a:pt x="6139273" y="2547238"/>
                  <a:pt x="6120472" y="2514560"/>
                  <a:pt x="6102566" y="2480538"/>
                </a:cubicBezTo>
                <a:cubicBezTo>
                  <a:pt x="6095403" y="2466661"/>
                  <a:pt x="6087346" y="2450098"/>
                  <a:pt x="6088689" y="2435773"/>
                </a:cubicBezTo>
                <a:cubicBezTo>
                  <a:pt x="6090927" y="2408466"/>
                  <a:pt x="6094508" y="2384293"/>
                  <a:pt x="6058249" y="2378921"/>
                </a:cubicBezTo>
                <a:cubicBezTo>
                  <a:pt x="6056458" y="2378474"/>
                  <a:pt x="6053772" y="2375788"/>
                  <a:pt x="6053772" y="2373550"/>
                </a:cubicBezTo>
                <a:cubicBezTo>
                  <a:pt x="6048848" y="2340423"/>
                  <a:pt x="6044819" y="2307745"/>
                  <a:pt x="6041238" y="2284020"/>
                </a:cubicBezTo>
                <a:cubicBezTo>
                  <a:pt x="6016169" y="2246417"/>
                  <a:pt x="5998711" y="2212843"/>
                  <a:pt x="5974090" y="2185089"/>
                </a:cubicBezTo>
                <a:cubicBezTo>
                  <a:pt x="5948126" y="2156439"/>
                  <a:pt x="5954394" y="2107645"/>
                  <a:pt x="5912762" y="2090635"/>
                </a:cubicBezTo>
                <a:cubicBezTo>
                  <a:pt x="5918134" y="2036917"/>
                  <a:pt x="5855463" y="2014087"/>
                  <a:pt x="5853225" y="1963054"/>
                </a:cubicBezTo>
                <a:cubicBezTo>
                  <a:pt x="5852777" y="1955444"/>
                  <a:pt x="5842033" y="1948282"/>
                  <a:pt x="5837557" y="1940224"/>
                </a:cubicBezTo>
                <a:cubicBezTo>
                  <a:pt x="5820546" y="1910232"/>
                  <a:pt x="5803983" y="1879791"/>
                  <a:pt x="5787868" y="1849351"/>
                </a:cubicBezTo>
                <a:cubicBezTo>
                  <a:pt x="5787420" y="1848456"/>
                  <a:pt x="5788315" y="1846665"/>
                  <a:pt x="5787868" y="1845770"/>
                </a:cubicBezTo>
                <a:cubicBezTo>
                  <a:pt x="5763247" y="1811301"/>
                  <a:pt x="5739521" y="1775937"/>
                  <a:pt x="5713558" y="1742363"/>
                </a:cubicBezTo>
                <a:cubicBezTo>
                  <a:pt x="5699233" y="1724009"/>
                  <a:pt x="5681327" y="1708789"/>
                  <a:pt x="5665659" y="1691331"/>
                </a:cubicBezTo>
                <a:cubicBezTo>
                  <a:pt x="5642382" y="1664919"/>
                  <a:pt x="5617761" y="1639403"/>
                  <a:pt x="5598512" y="1610754"/>
                </a:cubicBezTo>
                <a:cubicBezTo>
                  <a:pt x="5581501" y="1586133"/>
                  <a:pt x="5556432" y="1569570"/>
                  <a:pt x="5539422" y="1548978"/>
                </a:cubicBezTo>
                <a:cubicBezTo>
                  <a:pt x="5505848" y="1507347"/>
                  <a:pt x="5486599" y="1453629"/>
                  <a:pt x="5459293" y="1400358"/>
                </a:cubicBezTo>
                <a:cubicBezTo>
                  <a:pt x="5410499" y="1405282"/>
                  <a:pt x="5382745" y="1369470"/>
                  <a:pt x="5359019" y="1323810"/>
                </a:cubicBezTo>
                <a:cubicBezTo>
                  <a:pt x="5346037" y="1298742"/>
                  <a:pt x="5328579" y="1279045"/>
                  <a:pt x="5293662" y="1277702"/>
                </a:cubicBezTo>
                <a:cubicBezTo>
                  <a:pt x="5276651" y="1276807"/>
                  <a:pt x="5260983" y="1255320"/>
                  <a:pt x="5244421" y="1243233"/>
                </a:cubicBezTo>
                <a:cubicBezTo>
                  <a:pt x="5179064" y="1193991"/>
                  <a:pt x="5113259" y="1144750"/>
                  <a:pt x="5049245" y="1093718"/>
                </a:cubicBezTo>
                <a:cubicBezTo>
                  <a:pt x="5041635" y="1087451"/>
                  <a:pt x="5043426" y="1069545"/>
                  <a:pt x="5039397" y="1051191"/>
                </a:cubicBezTo>
                <a:cubicBezTo>
                  <a:pt x="4955239" y="1035076"/>
                  <a:pt x="4881824" y="977776"/>
                  <a:pt x="4802142" y="933459"/>
                </a:cubicBezTo>
                <a:cubicBezTo>
                  <a:pt x="4747529" y="903019"/>
                  <a:pt x="4690678" y="876607"/>
                  <a:pt x="4635169" y="847510"/>
                </a:cubicBezTo>
                <a:cubicBezTo>
                  <a:pt x="4594880" y="826471"/>
                  <a:pt x="4555935" y="802745"/>
                  <a:pt x="4515198" y="783049"/>
                </a:cubicBezTo>
                <a:cubicBezTo>
                  <a:pt x="4484758" y="768276"/>
                  <a:pt x="4452975" y="757085"/>
                  <a:pt x="4420744" y="746789"/>
                </a:cubicBezTo>
                <a:cubicBezTo>
                  <a:pt x="4372846" y="731121"/>
                  <a:pt x="4324052" y="717244"/>
                  <a:pt x="4275706" y="703367"/>
                </a:cubicBezTo>
                <a:cubicBezTo>
                  <a:pt x="4268096" y="701129"/>
                  <a:pt x="4259143" y="702024"/>
                  <a:pt x="4250637" y="702024"/>
                </a:cubicBezTo>
                <a:cubicBezTo>
                  <a:pt x="4242132" y="702024"/>
                  <a:pt x="4230493" y="706053"/>
                  <a:pt x="4226017" y="702024"/>
                </a:cubicBezTo>
                <a:cubicBezTo>
                  <a:pt x="4196024" y="675165"/>
                  <a:pt x="4158421" y="672479"/>
                  <a:pt x="4121714" y="667107"/>
                </a:cubicBezTo>
                <a:cubicBezTo>
                  <a:pt x="4098884" y="663526"/>
                  <a:pt x="4076054" y="662183"/>
                  <a:pt x="4053224" y="660392"/>
                </a:cubicBezTo>
                <a:cubicBezTo>
                  <a:pt x="4042480" y="659497"/>
                  <a:pt x="4031289" y="661735"/>
                  <a:pt x="4020993" y="658602"/>
                </a:cubicBezTo>
                <a:cubicBezTo>
                  <a:pt x="3934149" y="634429"/>
                  <a:pt x="3845514" y="643829"/>
                  <a:pt x="3757775" y="639353"/>
                </a:cubicBezTo>
                <a:cubicBezTo>
                  <a:pt x="3706742" y="636667"/>
                  <a:pt x="3657501" y="651439"/>
                  <a:pt x="3604678" y="640248"/>
                </a:cubicBezTo>
                <a:cubicBezTo>
                  <a:pt x="3573790" y="633981"/>
                  <a:pt x="3529473" y="644725"/>
                  <a:pt x="3494556" y="671136"/>
                </a:cubicBezTo>
                <a:cubicBezTo>
                  <a:pt x="3464116" y="693966"/>
                  <a:pt x="3419799" y="715006"/>
                  <a:pt x="3384434" y="710977"/>
                </a:cubicBezTo>
                <a:cubicBezTo>
                  <a:pt x="3340117" y="706053"/>
                  <a:pt x="3314153" y="714558"/>
                  <a:pt x="3290428" y="748132"/>
                </a:cubicBezTo>
                <a:cubicBezTo>
                  <a:pt x="3287294" y="752608"/>
                  <a:pt x="3276998" y="753056"/>
                  <a:pt x="3270284" y="753056"/>
                </a:cubicBezTo>
                <a:cubicBezTo>
                  <a:pt x="3231786" y="751713"/>
                  <a:pt x="3192840" y="745446"/>
                  <a:pt x="3154342" y="748580"/>
                </a:cubicBezTo>
                <a:cubicBezTo>
                  <a:pt x="3110025" y="752161"/>
                  <a:pt x="3066155" y="762904"/>
                  <a:pt x="3029000" y="769619"/>
                </a:cubicBezTo>
                <a:cubicBezTo>
                  <a:pt x="3016914" y="805431"/>
                  <a:pt x="3006170" y="832738"/>
                  <a:pt x="2999455" y="860492"/>
                </a:cubicBezTo>
                <a:cubicBezTo>
                  <a:pt x="2994979" y="879293"/>
                  <a:pt x="2999008" y="899885"/>
                  <a:pt x="2995874" y="919134"/>
                </a:cubicBezTo>
                <a:cubicBezTo>
                  <a:pt x="2994531" y="928535"/>
                  <a:pt x="2985130" y="944203"/>
                  <a:pt x="2979311" y="944203"/>
                </a:cubicBezTo>
                <a:cubicBezTo>
                  <a:pt x="2950214" y="944203"/>
                  <a:pt x="2933203" y="956289"/>
                  <a:pt x="2918878" y="982253"/>
                </a:cubicBezTo>
                <a:cubicBezTo>
                  <a:pt x="2902763" y="1011798"/>
                  <a:pt x="2874561" y="1022094"/>
                  <a:pt x="2840092" y="1016722"/>
                </a:cubicBezTo>
                <a:cubicBezTo>
                  <a:pt x="2823976" y="1014484"/>
                  <a:pt x="2805175" y="1014931"/>
                  <a:pt x="2790850" y="1021646"/>
                </a:cubicBezTo>
                <a:cubicBezTo>
                  <a:pt x="2716093" y="1056563"/>
                  <a:pt x="2648497" y="1048057"/>
                  <a:pt x="2577321" y="1005531"/>
                </a:cubicBezTo>
                <a:cubicBezTo>
                  <a:pt x="2537928" y="982253"/>
                  <a:pt x="2487343" y="978224"/>
                  <a:pt x="2435864" y="963899"/>
                </a:cubicBezTo>
                <a:cubicBezTo>
                  <a:pt x="2431387" y="998368"/>
                  <a:pt x="2428701" y="1023884"/>
                  <a:pt x="2424225" y="1049400"/>
                </a:cubicBezTo>
                <a:cubicBezTo>
                  <a:pt x="2422434" y="1058353"/>
                  <a:pt x="2417958" y="1070888"/>
                  <a:pt x="2411243" y="1073574"/>
                </a:cubicBezTo>
                <a:cubicBezTo>
                  <a:pt x="2326637" y="1111624"/>
                  <a:pt x="2241136" y="1128187"/>
                  <a:pt x="2156530" y="1073126"/>
                </a:cubicBezTo>
                <a:cubicBezTo>
                  <a:pt x="2152949" y="1070888"/>
                  <a:pt x="2146234" y="1067754"/>
                  <a:pt x="2144443" y="1069097"/>
                </a:cubicBezTo>
                <a:cubicBezTo>
                  <a:pt x="2105498" y="1099090"/>
                  <a:pt x="2091173" y="1058353"/>
                  <a:pt x="2068343" y="1043133"/>
                </a:cubicBezTo>
                <a:cubicBezTo>
                  <a:pt x="2045065" y="1027466"/>
                  <a:pt x="2023130" y="1010007"/>
                  <a:pt x="1991795" y="987177"/>
                </a:cubicBezTo>
                <a:cubicBezTo>
                  <a:pt x="1964040" y="988520"/>
                  <a:pt x="1924647" y="996130"/>
                  <a:pt x="1902712" y="1036866"/>
                </a:cubicBezTo>
                <a:cubicBezTo>
                  <a:pt x="1892864" y="1054772"/>
                  <a:pt x="1887940" y="1075364"/>
                  <a:pt x="1877644" y="1093270"/>
                </a:cubicBezTo>
                <a:cubicBezTo>
                  <a:pt x="1863767" y="1117891"/>
                  <a:pt x="1846308" y="1140721"/>
                  <a:pt x="1831088" y="1164446"/>
                </a:cubicBezTo>
                <a:cubicBezTo>
                  <a:pt x="1793486" y="1223089"/>
                  <a:pt x="1779161" y="1231146"/>
                  <a:pt x="1708880" y="1228461"/>
                </a:cubicBezTo>
                <a:cubicBezTo>
                  <a:pt x="1712909" y="1258005"/>
                  <a:pt x="1698584" y="1259348"/>
                  <a:pt x="1673963" y="1253529"/>
                </a:cubicBezTo>
                <a:cubicBezTo>
                  <a:pt x="1635465" y="1244576"/>
                  <a:pt x="1595624" y="1238756"/>
                  <a:pt x="1556679" y="1233385"/>
                </a:cubicBezTo>
                <a:cubicBezTo>
                  <a:pt x="1549516" y="1232489"/>
                  <a:pt x="1539220" y="1236071"/>
                  <a:pt x="1533401" y="1240995"/>
                </a:cubicBezTo>
                <a:cubicBezTo>
                  <a:pt x="1509228" y="1261587"/>
                  <a:pt x="1486398" y="1283521"/>
                  <a:pt x="1462672" y="1304561"/>
                </a:cubicBezTo>
                <a:cubicBezTo>
                  <a:pt x="1434470" y="1329629"/>
                  <a:pt x="1350312" y="1323362"/>
                  <a:pt x="1323901" y="1292027"/>
                </a:cubicBezTo>
                <a:cubicBezTo>
                  <a:pt x="1311367" y="1276807"/>
                  <a:pt x="1274212" y="1272330"/>
                  <a:pt x="1295251" y="1238756"/>
                </a:cubicBezTo>
                <a:cubicBezTo>
                  <a:pt x="1306442" y="1220850"/>
                  <a:pt x="1315395" y="1198916"/>
                  <a:pt x="1331063" y="1185934"/>
                </a:cubicBezTo>
                <a:cubicBezTo>
                  <a:pt x="1361056" y="1161761"/>
                  <a:pt x="1395972" y="1143407"/>
                  <a:pt x="1428203" y="1121472"/>
                </a:cubicBezTo>
                <a:cubicBezTo>
                  <a:pt x="1437604" y="1115205"/>
                  <a:pt x="1443871" y="1104461"/>
                  <a:pt x="1455958" y="1090584"/>
                </a:cubicBezTo>
                <a:cubicBezTo>
                  <a:pt x="1424622" y="1095061"/>
                  <a:pt x="1403583" y="1098194"/>
                  <a:pt x="1378514" y="1101776"/>
                </a:cubicBezTo>
                <a:cubicBezTo>
                  <a:pt x="1380305" y="1089689"/>
                  <a:pt x="1381648" y="1080288"/>
                  <a:pt x="1382991" y="1067306"/>
                </a:cubicBezTo>
                <a:cubicBezTo>
                  <a:pt x="1370009" y="1069545"/>
                  <a:pt x="1360608" y="1072678"/>
                  <a:pt x="1351207" y="1072231"/>
                </a:cubicBezTo>
                <a:cubicBezTo>
                  <a:pt x="1326139" y="1071335"/>
                  <a:pt x="1302414" y="1074917"/>
                  <a:pt x="1283612" y="1045372"/>
                </a:cubicBezTo>
                <a:cubicBezTo>
                  <a:pt x="1261677" y="1011350"/>
                  <a:pt x="1227656" y="984939"/>
                  <a:pt x="1196321" y="952260"/>
                </a:cubicBezTo>
                <a:cubicBezTo>
                  <a:pt x="1202140" y="945098"/>
                  <a:pt x="1210645" y="936593"/>
                  <a:pt x="1216912" y="927192"/>
                </a:cubicBezTo>
                <a:cubicBezTo>
                  <a:pt x="1221837" y="919582"/>
                  <a:pt x="1228999" y="907048"/>
                  <a:pt x="1225865" y="902124"/>
                </a:cubicBezTo>
                <a:cubicBezTo>
                  <a:pt x="1210198" y="873474"/>
                  <a:pt x="1224522" y="853777"/>
                  <a:pt x="1237504" y="828709"/>
                </a:cubicBezTo>
                <a:cubicBezTo>
                  <a:pt x="1254963" y="794687"/>
                  <a:pt x="1276898" y="778124"/>
                  <a:pt x="1313605" y="774991"/>
                </a:cubicBezTo>
                <a:cubicBezTo>
                  <a:pt x="1328825" y="773648"/>
                  <a:pt x="1343597" y="765590"/>
                  <a:pt x="1363742" y="758875"/>
                </a:cubicBezTo>
                <a:cubicBezTo>
                  <a:pt x="1357027" y="749475"/>
                  <a:pt x="1351655" y="741417"/>
                  <a:pt x="1345836" y="732464"/>
                </a:cubicBezTo>
                <a:cubicBezTo>
                  <a:pt x="1346731" y="732016"/>
                  <a:pt x="1349865" y="731569"/>
                  <a:pt x="1352550" y="730226"/>
                </a:cubicBezTo>
                <a:cubicBezTo>
                  <a:pt x="1387467" y="708739"/>
                  <a:pt x="1421936" y="685908"/>
                  <a:pt x="1457301" y="665317"/>
                </a:cubicBezTo>
                <a:cubicBezTo>
                  <a:pt x="1476997" y="654125"/>
                  <a:pt x="1498037" y="639353"/>
                  <a:pt x="1519524" y="638010"/>
                </a:cubicBezTo>
                <a:cubicBezTo>
                  <a:pt x="1563394" y="635772"/>
                  <a:pt x="1603234" y="625923"/>
                  <a:pt x="1638599" y="599512"/>
                </a:cubicBezTo>
                <a:cubicBezTo>
                  <a:pt x="1641285" y="597274"/>
                  <a:pt x="1646656" y="598169"/>
                  <a:pt x="1648895" y="595931"/>
                </a:cubicBezTo>
                <a:cubicBezTo>
                  <a:pt x="1689631" y="548032"/>
                  <a:pt x="1716490" y="533260"/>
                  <a:pt x="1775132" y="507744"/>
                </a:cubicBezTo>
                <a:cubicBezTo>
                  <a:pt x="1800648" y="496552"/>
                  <a:pt x="1818107" y="468351"/>
                  <a:pt x="1842727" y="454026"/>
                </a:cubicBezTo>
                <a:cubicBezTo>
                  <a:pt x="1879435" y="432986"/>
                  <a:pt x="1912113" y="408813"/>
                  <a:pt x="1939420" y="375687"/>
                </a:cubicBezTo>
                <a:cubicBezTo>
                  <a:pt x="1952402" y="360019"/>
                  <a:pt x="1975232" y="350171"/>
                  <a:pt x="1995824" y="343456"/>
                </a:cubicBezTo>
                <a:cubicBezTo>
                  <a:pt x="2045065" y="326893"/>
                  <a:pt x="2096097" y="316597"/>
                  <a:pt x="2144443" y="297348"/>
                </a:cubicBezTo>
                <a:cubicBezTo>
                  <a:pt x="2178465" y="283919"/>
                  <a:pt x="2207562" y="258850"/>
                  <a:pt x="2240241" y="241840"/>
                </a:cubicBezTo>
                <a:cubicBezTo>
                  <a:pt x="2259042" y="231991"/>
                  <a:pt x="2281872" y="219905"/>
                  <a:pt x="2301121" y="223038"/>
                </a:cubicBezTo>
                <a:cubicBezTo>
                  <a:pt x="2344543" y="230201"/>
                  <a:pt x="2366926" y="195284"/>
                  <a:pt x="2398261" y="180512"/>
                </a:cubicBezTo>
                <a:cubicBezTo>
                  <a:pt x="2440788" y="160367"/>
                  <a:pt x="2482867" y="150071"/>
                  <a:pt x="2524051" y="167082"/>
                </a:cubicBezTo>
                <a:cubicBezTo>
                  <a:pt x="2521365" y="155443"/>
                  <a:pt x="2519574" y="146490"/>
                  <a:pt x="2517336" y="136642"/>
                </a:cubicBezTo>
                <a:cubicBezTo>
                  <a:pt x="2520917" y="135746"/>
                  <a:pt x="2524499" y="133956"/>
                  <a:pt x="2527632" y="133956"/>
                </a:cubicBezTo>
                <a:cubicBezTo>
                  <a:pt x="2548224" y="135746"/>
                  <a:pt x="2568816" y="141566"/>
                  <a:pt x="2588960" y="139328"/>
                </a:cubicBezTo>
                <a:cubicBezTo>
                  <a:pt x="2620743" y="135746"/>
                  <a:pt x="2651631" y="125451"/>
                  <a:pt x="2683414" y="120974"/>
                </a:cubicBezTo>
                <a:cubicBezTo>
                  <a:pt x="2692815" y="119631"/>
                  <a:pt x="2703559" y="130375"/>
                  <a:pt x="2716093" y="136642"/>
                </a:cubicBezTo>
                <a:cubicBezTo>
                  <a:pt x="2716093" y="135299"/>
                  <a:pt x="2715645" y="125003"/>
                  <a:pt x="2719674" y="116945"/>
                </a:cubicBezTo>
                <a:cubicBezTo>
                  <a:pt x="2723703" y="108887"/>
                  <a:pt x="2732656" y="103068"/>
                  <a:pt x="2739371" y="96353"/>
                </a:cubicBezTo>
                <a:cubicBezTo>
                  <a:pt x="2758619" y="115602"/>
                  <a:pt x="2766230" y="91429"/>
                  <a:pt x="2777868" y="85162"/>
                </a:cubicBezTo>
                <a:cubicBezTo>
                  <a:pt x="2798908" y="73075"/>
                  <a:pt x="2819052" y="58751"/>
                  <a:pt x="2844121" y="42635"/>
                </a:cubicBezTo>
                <a:cubicBezTo>
                  <a:pt x="2844121" y="42188"/>
                  <a:pt x="2840539" y="32339"/>
                  <a:pt x="2836958" y="22043"/>
                </a:cubicBezTo>
                <a:cubicBezTo>
                  <a:pt x="2870532" y="15329"/>
                  <a:pt x="2901868" y="2794"/>
                  <a:pt x="2930069" y="32787"/>
                </a:cubicBezTo>
                <a:cubicBezTo>
                  <a:pt x="2933651" y="36816"/>
                  <a:pt x="2952899" y="29653"/>
                  <a:pt x="2962300" y="23834"/>
                </a:cubicBezTo>
                <a:cubicBezTo>
                  <a:pt x="2986473" y="8166"/>
                  <a:pt x="3007961" y="-16455"/>
                  <a:pt x="3037505" y="15776"/>
                </a:cubicBezTo>
                <a:cubicBezTo>
                  <a:pt x="3041534" y="20253"/>
                  <a:pt x="3053173" y="17119"/>
                  <a:pt x="3060783" y="18462"/>
                </a:cubicBezTo>
                <a:cubicBezTo>
                  <a:pt x="3071527" y="20253"/>
                  <a:pt x="3082270" y="23834"/>
                  <a:pt x="3093462" y="25625"/>
                </a:cubicBezTo>
                <a:cubicBezTo>
                  <a:pt x="3103310" y="26968"/>
                  <a:pt x="3114054" y="29653"/>
                  <a:pt x="3122559" y="26968"/>
                </a:cubicBezTo>
                <a:cubicBezTo>
                  <a:pt x="3180306" y="8614"/>
                  <a:pt x="3236710" y="4137"/>
                  <a:pt x="3290875" y="37263"/>
                </a:cubicBezTo>
                <a:cubicBezTo>
                  <a:pt x="3304753" y="45769"/>
                  <a:pt x="3318630" y="54274"/>
                  <a:pt x="3331164" y="62332"/>
                </a:cubicBezTo>
                <a:cubicBezTo>
                  <a:pt x="3367871" y="58303"/>
                  <a:pt x="3405921" y="53827"/>
                  <a:pt x="3437257" y="50245"/>
                </a:cubicBezTo>
                <a:cubicBezTo>
                  <a:pt x="3448896" y="70390"/>
                  <a:pt x="3456954" y="88743"/>
                  <a:pt x="3469488" y="103068"/>
                </a:cubicBezTo>
                <a:cubicBezTo>
                  <a:pt x="3472174" y="106202"/>
                  <a:pt x="3490080" y="95010"/>
                  <a:pt x="3501719" y="91877"/>
                </a:cubicBezTo>
                <a:cubicBezTo>
                  <a:pt x="3509776" y="89639"/>
                  <a:pt x="3518729" y="86953"/>
                  <a:pt x="3526339" y="88743"/>
                </a:cubicBezTo>
                <a:cubicBezTo>
                  <a:pt x="3580505" y="100830"/>
                  <a:pt x="3633775" y="117840"/>
                  <a:pt x="3688389" y="125898"/>
                </a:cubicBezTo>
                <a:cubicBezTo>
                  <a:pt x="3721067" y="130822"/>
                  <a:pt x="3755536" y="121869"/>
                  <a:pt x="3789110" y="119183"/>
                </a:cubicBezTo>
                <a:cubicBezTo>
                  <a:pt x="3798511" y="118288"/>
                  <a:pt x="3811045" y="113364"/>
                  <a:pt x="3816864" y="117393"/>
                </a:cubicBezTo>
                <a:cubicBezTo>
                  <a:pt x="3862525" y="147833"/>
                  <a:pt x="3914004" y="133061"/>
                  <a:pt x="3962798" y="136642"/>
                </a:cubicBezTo>
                <a:cubicBezTo>
                  <a:pt x="3965037" y="136642"/>
                  <a:pt x="3969513" y="134404"/>
                  <a:pt x="3969513" y="134851"/>
                </a:cubicBezTo>
                <a:cubicBezTo>
                  <a:pt x="3993686" y="175587"/>
                  <a:pt x="4027260" y="138432"/>
                  <a:pt x="4059938" y="142461"/>
                </a:cubicBezTo>
                <a:cubicBezTo>
                  <a:pt x="4053224" y="154548"/>
                  <a:pt x="4048747" y="163053"/>
                  <a:pt x="4044271" y="172006"/>
                </a:cubicBezTo>
                <a:cubicBezTo>
                  <a:pt x="4080978" y="172901"/>
                  <a:pt x="4086350" y="181854"/>
                  <a:pt x="4070234" y="214533"/>
                </a:cubicBezTo>
                <a:cubicBezTo>
                  <a:pt x="4085902" y="216771"/>
                  <a:pt x="4103360" y="215428"/>
                  <a:pt x="4116790" y="221695"/>
                </a:cubicBezTo>
                <a:cubicBezTo>
                  <a:pt x="4140963" y="233334"/>
                  <a:pt x="4140515" y="264670"/>
                  <a:pt x="4119028" y="280785"/>
                </a:cubicBezTo>
                <a:cubicBezTo>
                  <a:pt x="4105598" y="290633"/>
                  <a:pt x="4093064" y="302272"/>
                  <a:pt x="4083216" y="315254"/>
                </a:cubicBezTo>
                <a:cubicBezTo>
                  <a:pt x="4080083" y="319283"/>
                  <a:pt x="4084559" y="331817"/>
                  <a:pt x="4088588" y="338532"/>
                </a:cubicBezTo>
                <a:cubicBezTo>
                  <a:pt x="4094407" y="347485"/>
                  <a:pt x="4102913" y="354647"/>
                  <a:pt x="4114551" y="367629"/>
                </a:cubicBezTo>
                <a:cubicBezTo>
                  <a:pt x="4131115" y="370315"/>
                  <a:pt x="4156183" y="351962"/>
                  <a:pt x="4179013" y="383745"/>
                </a:cubicBezTo>
                <a:cubicBezTo>
                  <a:pt x="4189309" y="398069"/>
                  <a:pt x="4231836" y="389116"/>
                  <a:pt x="4260038" y="391355"/>
                </a:cubicBezTo>
                <a:cubicBezTo>
                  <a:pt x="4284211" y="393593"/>
                  <a:pt x="4303012" y="402994"/>
                  <a:pt x="4322261" y="421347"/>
                </a:cubicBezTo>
                <a:cubicBezTo>
                  <a:pt x="4343749" y="441492"/>
                  <a:pt x="4375532" y="451787"/>
                  <a:pt x="4404181" y="462531"/>
                </a:cubicBezTo>
                <a:cubicBezTo>
                  <a:pt x="4456556" y="481780"/>
                  <a:pt x="4509827" y="498791"/>
                  <a:pt x="4563097" y="514906"/>
                </a:cubicBezTo>
                <a:cubicBezTo>
                  <a:pt x="4591747" y="523412"/>
                  <a:pt x="4621739" y="527888"/>
                  <a:pt x="4658446" y="535498"/>
                </a:cubicBezTo>
                <a:cubicBezTo>
                  <a:pt x="4655761" y="543556"/>
                  <a:pt x="4655313" y="561014"/>
                  <a:pt x="4646808" y="566834"/>
                </a:cubicBezTo>
                <a:cubicBezTo>
                  <a:pt x="4635169" y="574891"/>
                  <a:pt x="4615025" y="579815"/>
                  <a:pt x="4602490" y="575339"/>
                </a:cubicBezTo>
                <a:cubicBezTo>
                  <a:pt x="4535791" y="551613"/>
                  <a:pt x="4470433" y="524754"/>
                  <a:pt x="4405077" y="498343"/>
                </a:cubicBezTo>
                <a:cubicBezTo>
                  <a:pt x="4369265" y="483571"/>
                  <a:pt x="4335691" y="463426"/>
                  <a:pt x="4298984" y="452683"/>
                </a:cubicBezTo>
                <a:cubicBezTo>
                  <a:pt x="4266305" y="442834"/>
                  <a:pt x="4227807" y="449997"/>
                  <a:pt x="4197367" y="436567"/>
                </a:cubicBezTo>
                <a:cubicBezTo>
                  <a:pt x="4149021" y="415528"/>
                  <a:pt x="4101122" y="418214"/>
                  <a:pt x="4051880" y="418661"/>
                </a:cubicBezTo>
                <a:cubicBezTo>
                  <a:pt x="4046509" y="418661"/>
                  <a:pt x="4041137" y="422243"/>
                  <a:pt x="4026812" y="427167"/>
                </a:cubicBezTo>
                <a:cubicBezTo>
                  <a:pt x="4046509" y="440596"/>
                  <a:pt x="4059491" y="456264"/>
                  <a:pt x="4074711" y="458950"/>
                </a:cubicBezTo>
                <a:cubicBezTo>
                  <a:pt x="4106046" y="464769"/>
                  <a:pt x="4133353" y="479542"/>
                  <a:pt x="4168717" y="479989"/>
                </a:cubicBezTo>
                <a:cubicBezTo>
                  <a:pt x="4214378" y="479989"/>
                  <a:pt x="4269439" y="462531"/>
                  <a:pt x="4308384" y="515801"/>
                </a:cubicBezTo>
                <a:cubicBezTo>
                  <a:pt x="4323604" y="536393"/>
                  <a:pt x="4351806" y="562357"/>
                  <a:pt x="4391200" y="551166"/>
                </a:cubicBezTo>
                <a:cubicBezTo>
                  <a:pt x="4405524" y="547137"/>
                  <a:pt x="4425221" y="555195"/>
                  <a:pt x="4440441" y="562357"/>
                </a:cubicBezTo>
                <a:cubicBezTo>
                  <a:pt x="4485654" y="582501"/>
                  <a:pt x="4533552" y="595931"/>
                  <a:pt x="4573393" y="629505"/>
                </a:cubicBezTo>
                <a:cubicBezTo>
                  <a:pt x="4593537" y="646515"/>
                  <a:pt x="4625768" y="648754"/>
                  <a:pt x="4651732" y="659049"/>
                </a:cubicBezTo>
                <a:cubicBezTo>
                  <a:pt x="4682620" y="671136"/>
                  <a:pt x="4712165" y="690833"/>
                  <a:pt x="4743948" y="695757"/>
                </a:cubicBezTo>
                <a:cubicBezTo>
                  <a:pt x="4815124" y="706948"/>
                  <a:pt x="4854070" y="776334"/>
                  <a:pt x="4920322" y="789316"/>
                </a:cubicBezTo>
                <a:cubicBezTo>
                  <a:pt x="4962401" y="797821"/>
                  <a:pt x="5004928" y="829157"/>
                  <a:pt x="5052826" y="794240"/>
                </a:cubicBezTo>
                <a:cubicBezTo>
                  <a:pt x="5067151" y="783496"/>
                  <a:pt x="5098039" y="791554"/>
                  <a:pt x="5119974" y="796478"/>
                </a:cubicBezTo>
                <a:cubicBezTo>
                  <a:pt x="5129822" y="798716"/>
                  <a:pt x="5140118" y="814384"/>
                  <a:pt x="5143252" y="826023"/>
                </a:cubicBezTo>
                <a:cubicBezTo>
                  <a:pt x="5145042" y="832290"/>
                  <a:pt x="5133403" y="843929"/>
                  <a:pt x="5126241" y="851091"/>
                </a:cubicBezTo>
                <a:cubicBezTo>
                  <a:pt x="5118631" y="858254"/>
                  <a:pt x="5108782" y="862730"/>
                  <a:pt x="5098487" y="869893"/>
                </a:cubicBezTo>
                <a:cubicBezTo>
                  <a:pt x="5145490" y="895856"/>
                  <a:pt x="5148176" y="895409"/>
                  <a:pt x="5197865" y="845720"/>
                </a:cubicBezTo>
                <a:cubicBezTo>
                  <a:pt x="5224276" y="867207"/>
                  <a:pt x="5259641" y="868997"/>
                  <a:pt x="5284262" y="904362"/>
                </a:cubicBezTo>
                <a:cubicBezTo>
                  <a:pt x="5307987" y="938383"/>
                  <a:pt x="5321416" y="963899"/>
                  <a:pt x="5298586" y="1007321"/>
                </a:cubicBezTo>
                <a:cubicBezTo>
                  <a:pt x="5323654" y="1005531"/>
                  <a:pt x="5342904" y="1000607"/>
                  <a:pt x="5360362" y="1003740"/>
                </a:cubicBezTo>
                <a:cubicBezTo>
                  <a:pt x="5412737" y="1013588"/>
                  <a:pt x="5443625" y="1060144"/>
                  <a:pt x="5488390" y="1083870"/>
                </a:cubicBezTo>
                <a:cubicBezTo>
                  <a:pt x="5496000" y="1087898"/>
                  <a:pt x="5501819" y="1095061"/>
                  <a:pt x="5509877" y="1098194"/>
                </a:cubicBezTo>
                <a:cubicBezTo>
                  <a:pt x="5531364" y="1107595"/>
                  <a:pt x="5562252" y="1111624"/>
                  <a:pt x="5528678" y="1143855"/>
                </a:cubicBezTo>
                <a:cubicBezTo>
                  <a:pt x="5527783" y="1144750"/>
                  <a:pt x="5540317" y="1166237"/>
                  <a:pt x="5548375" y="1168028"/>
                </a:cubicBezTo>
                <a:cubicBezTo>
                  <a:pt x="5567176" y="1171609"/>
                  <a:pt x="5587320" y="1169371"/>
                  <a:pt x="5611494" y="1169371"/>
                </a:cubicBezTo>
                <a:cubicBezTo>
                  <a:pt x="5610151" y="1194887"/>
                  <a:pt x="5609255" y="1216822"/>
                  <a:pt x="5608360" y="1241442"/>
                </a:cubicBezTo>
                <a:cubicBezTo>
                  <a:pt x="5615075" y="1241890"/>
                  <a:pt x="5623132" y="1242785"/>
                  <a:pt x="5629400" y="1243233"/>
                </a:cubicBezTo>
                <a:cubicBezTo>
                  <a:pt x="5627609" y="1256662"/>
                  <a:pt x="5625371" y="1272330"/>
                  <a:pt x="5623132" y="1287103"/>
                </a:cubicBezTo>
                <a:cubicBezTo>
                  <a:pt x="5627161" y="1287998"/>
                  <a:pt x="5630295" y="1289789"/>
                  <a:pt x="5632085" y="1289341"/>
                </a:cubicBezTo>
                <a:cubicBezTo>
                  <a:pt x="5649544" y="1282179"/>
                  <a:pt x="5673270" y="1264273"/>
                  <a:pt x="5683118" y="1270092"/>
                </a:cubicBezTo>
                <a:cubicBezTo>
                  <a:pt x="5708634" y="1284417"/>
                  <a:pt x="5729226" y="1308590"/>
                  <a:pt x="5748027" y="1331868"/>
                </a:cubicBezTo>
                <a:cubicBezTo>
                  <a:pt x="5751608" y="1336344"/>
                  <a:pt x="5738179" y="1355145"/>
                  <a:pt x="5730121" y="1372604"/>
                </a:cubicBezTo>
                <a:cubicBezTo>
                  <a:pt x="5745789" y="1374395"/>
                  <a:pt x="5764590" y="1376185"/>
                  <a:pt x="5783391" y="1378423"/>
                </a:cubicBezTo>
                <a:cubicBezTo>
                  <a:pt x="5783391" y="1381557"/>
                  <a:pt x="5783839" y="1384690"/>
                  <a:pt x="5783839" y="1387824"/>
                </a:cubicBezTo>
                <a:cubicBezTo>
                  <a:pt x="5774438" y="1390957"/>
                  <a:pt x="5765485" y="1394539"/>
                  <a:pt x="5752503" y="1399015"/>
                </a:cubicBezTo>
                <a:cubicBezTo>
                  <a:pt x="5761456" y="1405282"/>
                  <a:pt x="5767724" y="1412445"/>
                  <a:pt x="5774438" y="1413340"/>
                </a:cubicBezTo>
                <a:cubicBezTo>
                  <a:pt x="5810250" y="1418712"/>
                  <a:pt x="5838452" y="1437513"/>
                  <a:pt x="5861283" y="1463477"/>
                </a:cubicBezTo>
                <a:cubicBezTo>
                  <a:pt x="5872026" y="1475563"/>
                  <a:pt x="5872474" y="1497051"/>
                  <a:pt x="5884113" y="1507794"/>
                </a:cubicBezTo>
                <a:cubicBezTo>
                  <a:pt x="5912314" y="1533758"/>
                  <a:pt x="5939173" y="1558826"/>
                  <a:pt x="5939621" y="1601353"/>
                </a:cubicBezTo>
                <a:cubicBezTo>
                  <a:pt x="5939621" y="1606277"/>
                  <a:pt x="5950813" y="1609858"/>
                  <a:pt x="5954841" y="1615678"/>
                </a:cubicBezTo>
                <a:cubicBezTo>
                  <a:pt x="5973643" y="1640299"/>
                  <a:pt x="5991996" y="1665815"/>
                  <a:pt x="6010797" y="1690883"/>
                </a:cubicBezTo>
                <a:cubicBezTo>
                  <a:pt x="6020646" y="1704313"/>
                  <a:pt x="6030942" y="1717294"/>
                  <a:pt x="6041685" y="1730724"/>
                </a:cubicBezTo>
                <a:cubicBezTo>
                  <a:pt x="6044819" y="1734305"/>
                  <a:pt x="6049743" y="1736991"/>
                  <a:pt x="6052429" y="1741020"/>
                </a:cubicBezTo>
                <a:cubicBezTo>
                  <a:pt x="6069440" y="1771908"/>
                  <a:pt x="6089136" y="1801453"/>
                  <a:pt x="6101223" y="1834131"/>
                </a:cubicBezTo>
                <a:cubicBezTo>
                  <a:pt x="6106147" y="1848008"/>
                  <a:pt x="6093613" y="1867705"/>
                  <a:pt x="6089136" y="1884268"/>
                </a:cubicBezTo>
                <a:cubicBezTo>
                  <a:pt x="6151360" y="1904860"/>
                  <a:pt x="6181800" y="1954101"/>
                  <a:pt x="6192544" y="2020354"/>
                </a:cubicBezTo>
                <a:cubicBezTo>
                  <a:pt x="6175980" y="2036917"/>
                  <a:pt x="6144645" y="2046317"/>
                  <a:pt x="6158522" y="2082577"/>
                </a:cubicBezTo>
                <a:cubicBezTo>
                  <a:pt x="6160313" y="2087053"/>
                  <a:pt x="6135692" y="2101826"/>
                  <a:pt x="6130768" y="2105855"/>
                </a:cubicBezTo>
                <a:cubicBezTo>
                  <a:pt x="6153598" y="2123313"/>
                  <a:pt x="6181800" y="2135400"/>
                  <a:pt x="6193886" y="2156887"/>
                </a:cubicBezTo>
                <a:cubicBezTo>
                  <a:pt x="6201944" y="2171212"/>
                  <a:pt x="6186724" y="2198966"/>
                  <a:pt x="6180904" y="2224034"/>
                </a:cubicBezTo>
                <a:cubicBezTo>
                  <a:pt x="6214031" y="2232092"/>
                  <a:pt x="6206421" y="2266114"/>
                  <a:pt x="6210002" y="2294763"/>
                </a:cubicBezTo>
                <a:cubicBezTo>
                  <a:pt x="6211345" y="2304164"/>
                  <a:pt x="6213136" y="2313117"/>
                  <a:pt x="6214478" y="2322517"/>
                </a:cubicBezTo>
                <a:cubicBezTo>
                  <a:pt x="6218955" y="2356539"/>
                  <a:pt x="6244471" y="2368625"/>
                  <a:pt x="6272225" y="2375340"/>
                </a:cubicBezTo>
                <a:cubicBezTo>
                  <a:pt x="6262377" y="2406676"/>
                  <a:pt x="6253424" y="2434430"/>
                  <a:pt x="6246262" y="2456365"/>
                </a:cubicBezTo>
                <a:cubicBezTo>
                  <a:pt x="6267749" y="2479195"/>
                  <a:pt x="6289684" y="2493520"/>
                  <a:pt x="6299532" y="2514112"/>
                </a:cubicBezTo>
                <a:cubicBezTo>
                  <a:pt x="6313857" y="2544552"/>
                  <a:pt x="6317886" y="2579469"/>
                  <a:pt x="6330420" y="2610804"/>
                </a:cubicBezTo>
                <a:cubicBezTo>
                  <a:pt x="6338478" y="2630501"/>
                  <a:pt x="6354145" y="2647064"/>
                  <a:pt x="6366232" y="2664970"/>
                </a:cubicBezTo>
                <a:cubicBezTo>
                  <a:pt x="6335792" y="2687352"/>
                  <a:pt x="6335792" y="2691829"/>
                  <a:pt x="6372051" y="2719135"/>
                </a:cubicBezTo>
                <a:cubicBezTo>
                  <a:pt x="6353698" y="2744652"/>
                  <a:pt x="6353250" y="2767482"/>
                  <a:pt x="6375185" y="2795684"/>
                </a:cubicBezTo>
                <a:cubicBezTo>
                  <a:pt x="6389957" y="2814485"/>
                  <a:pt x="6395329" y="2845373"/>
                  <a:pt x="6394881" y="2870441"/>
                </a:cubicBezTo>
                <a:cubicBezTo>
                  <a:pt x="6393986" y="2904015"/>
                  <a:pt x="6412340" y="2912520"/>
                  <a:pt x="6446361" y="2916549"/>
                </a:cubicBezTo>
                <a:cubicBezTo>
                  <a:pt x="6432484" y="2926845"/>
                  <a:pt x="6424874" y="2933112"/>
                  <a:pt x="6414578" y="2940722"/>
                </a:cubicBezTo>
                <a:cubicBezTo>
                  <a:pt x="6420397" y="2948780"/>
                  <a:pt x="6426217" y="2957285"/>
                  <a:pt x="6432484" y="2965791"/>
                </a:cubicBezTo>
                <a:cubicBezTo>
                  <a:pt x="6429798" y="2965343"/>
                  <a:pt x="6426664" y="2964895"/>
                  <a:pt x="6423979" y="2964895"/>
                </a:cubicBezTo>
                <a:cubicBezTo>
                  <a:pt x="6420845" y="2986383"/>
                  <a:pt x="6412340" y="3009213"/>
                  <a:pt x="6416369" y="3029357"/>
                </a:cubicBezTo>
                <a:cubicBezTo>
                  <a:pt x="6418607" y="3041891"/>
                  <a:pt x="6439646" y="3050396"/>
                  <a:pt x="6458000" y="3065169"/>
                </a:cubicBezTo>
                <a:cubicBezTo>
                  <a:pt x="6449047" y="3072331"/>
                  <a:pt x="6436961" y="3081732"/>
                  <a:pt x="6428008" y="3088895"/>
                </a:cubicBezTo>
                <a:cubicBezTo>
                  <a:pt x="6426664" y="3103667"/>
                  <a:pt x="6427112" y="3119335"/>
                  <a:pt x="6423979" y="3135002"/>
                </a:cubicBezTo>
                <a:cubicBezTo>
                  <a:pt x="6414578" y="3182901"/>
                  <a:pt x="6432037" y="3207969"/>
                  <a:pt x="6473668" y="3201255"/>
                </a:cubicBezTo>
                <a:cubicBezTo>
                  <a:pt x="6483964" y="3199464"/>
                  <a:pt x="6492917" y="3187825"/>
                  <a:pt x="6504556" y="3179320"/>
                </a:cubicBezTo>
                <a:cubicBezTo>
                  <a:pt x="6508137" y="3186930"/>
                  <a:pt x="6513061" y="3198569"/>
                  <a:pt x="6522014" y="3217818"/>
                </a:cubicBezTo>
                <a:cubicBezTo>
                  <a:pt x="6492469" y="3221847"/>
                  <a:pt x="6467400" y="3224980"/>
                  <a:pt x="6436065" y="3229009"/>
                </a:cubicBezTo>
                <a:cubicBezTo>
                  <a:pt x="6440094" y="3248706"/>
                  <a:pt x="6438751" y="3283175"/>
                  <a:pt x="6450838" y="3288994"/>
                </a:cubicBezTo>
                <a:cubicBezTo>
                  <a:pt x="6467400" y="3297052"/>
                  <a:pt x="6494259" y="3283175"/>
                  <a:pt x="6517538" y="3278251"/>
                </a:cubicBezTo>
                <a:cubicBezTo>
                  <a:pt x="6513509" y="3321673"/>
                  <a:pt x="6509032" y="3361513"/>
                  <a:pt x="6506794" y="3401354"/>
                </a:cubicBezTo>
                <a:cubicBezTo>
                  <a:pt x="6505899" y="3413888"/>
                  <a:pt x="6509480" y="3427318"/>
                  <a:pt x="6513956" y="3438957"/>
                </a:cubicBezTo>
                <a:cubicBezTo>
                  <a:pt x="6530071" y="3481484"/>
                  <a:pt x="6519776" y="3502971"/>
                  <a:pt x="6476802" y="3513714"/>
                </a:cubicBezTo>
                <a:cubicBezTo>
                  <a:pt x="6443675" y="3521772"/>
                  <a:pt x="6428455" y="3547736"/>
                  <a:pt x="6437408" y="3581310"/>
                </a:cubicBezTo>
                <a:cubicBezTo>
                  <a:pt x="6442780" y="3601454"/>
                  <a:pt x="6455762" y="3600111"/>
                  <a:pt x="6471877" y="3595635"/>
                </a:cubicBezTo>
                <a:cubicBezTo>
                  <a:pt x="6482173" y="3592949"/>
                  <a:pt x="6495155" y="3591158"/>
                  <a:pt x="6504556" y="3594739"/>
                </a:cubicBezTo>
                <a:cubicBezTo>
                  <a:pt x="6509480" y="3596977"/>
                  <a:pt x="6513956" y="3616674"/>
                  <a:pt x="6510375" y="3619808"/>
                </a:cubicBezTo>
                <a:cubicBezTo>
                  <a:pt x="6501422" y="3627865"/>
                  <a:pt x="6488440" y="3632789"/>
                  <a:pt x="6476353" y="3635923"/>
                </a:cubicBezTo>
                <a:cubicBezTo>
                  <a:pt x="6467400" y="3638161"/>
                  <a:pt x="6457105" y="3635475"/>
                  <a:pt x="6444123" y="3634580"/>
                </a:cubicBezTo>
                <a:cubicBezTo>
                  <a:pt x="6458000" y="3669497"/>
                  <a:pt x="6401149" y="3702623"/>
                  <a:pt x="6448152" y="3740673"/>
                </a:cubicBezTo>
                <a:cubicBezTo>
                  <a:pt x="6450838" y="3732615"/>
                  <a:pt x="6451285" y="3723662"/>
                  <a:pt x="6455762" y="3719633"/>
                </a:cubicBezTo>
                <a:cubicBezTo>
                  <a:pt x="6460238" y="3715605"/>
                  <a:pt x="6470087" y="3713367"/>
                  <a:pt x="6475011" y="3715605"/>
                </a:cubicBezTo>
                <a:cubicBezTo>
                  <a:pt x="6482173" y="3718738"/>
                  <a:pt x="6489783" y="3725901"/>
                  <a:pt x="6492469" y="3733063"/>
                </a:cubicBezTo>
                <a:cubicBezTo>
                  <a:pt x="6493812" y="3736644"/>
                  <a:pt x="6487545" y="3746940"/>
                  <a:pt x="6482173" y="3749626"/>
                </a:cubicBezTo>
                <a:cubicBezTo>
                  <a:pt x="6469191" y="3755893"/>
                  <a:pt x="6453971" y="3757236"/>
                  <a:pt x="6441437" y="3763951"/>
                </a:cubicBezTo>
                <a:cubicBezTo>
                  <a:pt x="6404282" y="3783648"/>
                  <a:pt x="6406968" y="3821250"/>
                  <a:pt x="6408311" y="3854376"/>
                </a:cubicBezTo>
                <a:cubicBezTo>
                  <a:pt x="6408758" y="3865120"/>
                  <a:pt x="6430693" y="3876311"/>
                  <a:pt x="6444123" y="3885712"/>
                </a:cubicBezTo>
                <a:cubicBezTo>
                  <a:pt x="6458000" y="3895112"/>
                  <a:pt x="6489783" y="3892427"/>
                  <a:pt x="6478144" y="3917495"/>
                </a:cubicBezTo>
                <a:cubicBezTo>
                  <a:pt x="6470982" y="3933163"/>
                  <a:pt x="6443675" y="3939877"/>
                  <a:pt x="6425322" y="3950621"/>
                </a:cubicBezTo>
                <a:cubicBezTo>
                  <a:pt x="6420397" y="3946592"/>
                  <a:pt x="6415026" y="3943011"/>
                  <a:pt x="6410102" y="3938982"/>
                </a:cubicBezTo>
                <a:cubicBezTo>
                  <a:pt x="6399358" y="3979271"/>
                  <a:pt x="6387719" y="4019111"/>
                  <a:pt x="6379214" y="4059848"/>
                </a:cubicBezTo>
                <a:cubicBezTo>
                  <a:pt x="6377870" y="4066115"/>
                  <a:pt x="6391300" y="4079992"/>
                  <a:pt x="6399805" y="4082230"/>
                </a:cubicBezTo>
                <a:cubicBezTo>
                  <a:pt x="6423531" y="4088497"/>
                  <a:pt x="6426664" y="4098346"/>
                  <a:pt x="6415921" y="4119385"/>
                </a:cubicBezTo>
                <a:cubicBezTo>
                  <a:pt x="6408758" y="4133262"/>
                  <a:pt x="6407416" y="4149378"/>
                  <a:pt x="6402491" y="4164150"/>
                </a:cubicBezTo>
                <a:cubicBezTo>
                  <a:pt x="6399805" y="4173103"/>
                  <a:pt x="6395329" y="4182056"/>
                  <a:pt x="6387272" y="4188323"/>
                </a:cubicBezTo>
                <a:cubicBezTo>
                  <a:pt x="6387272" y="4165941"/>
                  <a:pt x="6387272" y="4143558"/>
                  <a:pt x="6387272" y="4120280"/>
                </a:cubicBezTo>
                <a:cubicBezTo>
                  <a:pt x="6348326" y="4145796"/>
                  <a:pt x="6335344" y="4237565"/>
                  <a:pt x="6363098" y="4255023"/>
                </a:cubicBezTo>
                <a:cubicBezTo>
                  <a:pt x="6353250" y="4262633"/>
                  <a:pt x="6342058" y="4271139"/>
                  <a:pt x="6327734" y="4282778"/>
                </a:cubicBezTo>
                <a:cubicBezTo>
                  <a:pt x="6344297" y="4292178"/>
                  <a:pt x="6354593" y="4298445"/>
                  <a:pt x="6368022" y="4306055"/>
                </a:cubicBezTo>
                <a:cubicBezTo>
                  <a:pt x="6356831" y="4312770"/>
                  <a:pt x="6346983" y="4318590"/>
                  <a:pt x="6341611" y="4322171"/>
                </a:cubicBezTo>
                <a:cubicBezTo>
                  <a:pt x="6351011" y="4336943"/>
                  <a:pt x="6369366" y="4352611"/>
                  <a:pt x="6368917" y="4367383"/>
                </a:cubicBezTo>
                <a:cubicBezTo>
                  <a:pt x="6368470" y="4382156"/>
                  <a:pt x="6351907" y="4400957"/>
                  <a:pt x="6337582" y="4409463"/>
                </a:cubicBezTo>
                <a:cubicBezTo>
                  <a:pt x="6324152" y="4417520"/>
                  <a:pt x="6304008" y="4415282"/>
                  <a:pt x="6278940" y="4418416"/>
                </a:cubicBezTo>
                <a:cubicBezTo>
                  <a:pt x="6299532" y="4431397"/>
                  <a:pt x="6313409" y="4439455"/>
                  <a:pt x="6336687" y="4454228"/>
                </a:cubicBezTo>
                <a:cubicBezTo>
                  <a:pt x="6316990" y="4471238"/>
                  <a:pt x="6303113" y="4486458"/>
                  <a:pt x="6286550" y="4496754"/>
                </a:cubicBezTo>
                <a:cubicBezTo>
                  <a:pt x="6264615" y="4510184"/>
                  <a:pt x="6265063" y="4526747"/>
                  <a:pt x="6275359" y="4545548"/>
                </a:cubicBezTo>
                <a:cubicBezTo>
                  <a:pt x="6278940" y="4552711"/>
                  <a:pt x="6286998" y="4557187"/>
                  <a:pt x="6292369" y="4562559"/>
                </a:cubicBezTo>
                <a:cubicBezTo>
                  <a:pt x="6278045" y="4580465"/>
                  <a:pt x="6264168" y="4597028"/>
                  <a:pt x="6253424" y="4610010"/>
                </a:cubicBezTo>
                <a:cubicBezTo>
                  <a:pt x="6238204" y="4608667"/>
                  <a:pt x="6222984" y="4606876"/>
                  <a:pt x="6207763" y="4606876"/>
                </a:cubicBezTo>
                <a:cubicBezTo>
                  <a:pt x="6205973" y="4606876"/>
                  <a:pt x="6201944" y="4624334"/>
                  <a:pt x="6203287" y="4624782"/>
                </a:cubicBezTo>
                <a:cubicBezTo>
                  <a:pt x="6213136" y="4628811"/>
                  <a:pt x="6223431" y="4631497"/>
                  <a:pt x="6239547" y="4635974"/>
                </a:cubicBezTo>
                <a:cubicBezTo>
                  <a:pt x="6246262" y="4639555"/>
                  <a:pt x="6210450" y="4670443"/>
                  <a:pt x="6243575" y="4661937"/>
                </a:cubicBezTo>
                <a:cubicBezTo>
                  <a:pt x="6238651" y="4688349"/>
                  <a:pt x="6235518" y="4714312"/>
                  <a:pt x="6227908" y="4738485"/>
                </a:cubicBezTo>
                <a:cubicBezTo>
                  <a:pt x="6222984" y="4753705"/>
                  <a:pt x="6211345" y="4767135"/>
                  <a:pt x="6197468" y="4790413"/>
                </a:cubicBezTo>
                <a:cubicBezTo>
                  <a:pt x="6198810" y="4818615"/>
                  <a:pt x="6186277" y="4852188"/>
                  <a:pt x="6154493" y="4879495"/>
                </a:cubicBezTo>
                <a:cubicBezTo>
                  <a:pt x="6139721" y="4892477"/>
                  <a:pt x="6130768" y="4911279"/>
                  <a:pt x="6119577" y="4927841"/>
                </a:cubicBezTo>
                <a:cubicBezTo>
                  <a:pt x="6094956" y="4963653"/>
                  <a:pt x="6070783" y="4999913"/>
                  <a:pt x="6045267" y="5035277"/>
                </a:cubicBezTo>
                <a:cubicBezTo>
                  <a:pt x="6040790" y="5041545"/>
                  <a:pt x="6030942" y="5047364"/>
                  <a:pt x="6023332" y="5047364"/>
                </a:cubicBezTo>
                <a:cubicBezTo>
                  <a:pt x="5990653" y="5047364"/>
                  <a:pt x="5987520" y="5059898"/>
                  <a:pt x="6001397" y="5086310"/>
                </a:cubicBezTo>
                <a:cubicBezTo>
                  <a:pt x="6004978" y="5093024"/>
                  <a:pt x="5999159" y="5109140"/>
                  <a:pt x="5992444" y="5114959"/>
                </a:cubicBezTo>
                <a:cubicBezTo>
                  <a:pt x="5987072" y="5119436"/>
                  <a:pt x="5973643" y="5114064"/>
                  <a:pt x="5964242" y="5113616"/>
                </a:cubicBezTo>
                <a:cubicBezTo>
                  <a:pt x="5951708" y="5113616"/>
                  <a:pt x="5939621" y="5114511"/>
                  <a:pt x="5917686" y="5115854"/>
                </a:cubicBezTo>
                <a:cubicBezTo>
                  <a:pt x="5962451" y="5155248"/>
                  <a:pt x="5962004" y="5163305"/>
                  <a:pt x="5923954" y="5193746"/>
                </a:cubicBezTo>
                <a:cubicBezTo>
                  <a:pt x="5917686" y="5198670"/>
                  <a:pt x="5915448" y="5208070"/>
                  <a:pt x="5910972" y="5214785"/>
                </a:cubicBezTo>
                <a:cubicBezTo>
                  <a:pt x="5887694" y="5250149"/>
                  <a:pt x="5866207" y="5285961"/>
                  <a:pt x="5840690" y="5319535"/>
                </a:cubicBezTo>
                <a:cubicBezTo>
                  <a:pt x="5833080" y="5329383"/>
                  <a:pt x="5814727" y="5330279"/>
                  <a:pt x="5805774" y="5333412"/>
                </a:cubicBezTo>
                <a:cubicBezTo>
                  <a:pt x="5799954" y="5354452"/>
                  <a:pt x="5794583" y="5371463"/>
                  <a:pt x="5789659" y="5388473"/>
                </a:cubicBezTo>
                <a:cubicBezTo>
                  <a:pt x="5783391" y="5388026"/>
                  <a:pt x="5777572" y="5387130"/>
                  <a:pt x="5771305" y="5386683"/>
                </a:cubicBezTo>
                <a:cubicBezTo>
                  <a:pt x="5769962" y="5370120"/>
                  <a:pt x="5768619" y="5353109"/>
                  <a:pt x="5767276" y="5338784"/>
                </a:cubicBezTo>
                <a:cubicBezTo>
                  <a:pt x="5753847" y="5345947"/>
                  <a:pt x="5717139" y="5347737"/>
                  <a:pt x="5752951" y="5387578"/>
                </a:cubicBezTo>
                <a:cubicBezTo>
                  <a:pt x="5759218" y="5394741"/>
                  <a:pt x="5745341" y="5420257"/>
                  <a:pt x="5741760" y="5433686"/>
                </a:cubicBezTo>
                <a:cubicBezTo>
                  <a:pt x="5719377" y="5427419"/>
                  <a:pt x="5702367" y="5422495"/>
                  <a:pt x="5685356" y="5418018"/>
                </a:cubicBezTo>
                <a:cubicBezTo>
                  <a:pt x="5716691" y="5461888"/>
                  <a:pt x="5715348" y="5465917"/>
                  <a:pt x="5672374" y="5480689"/>
                </a:cubicBezTo>
                <a:cubicBezTo>
                  <a:pt x="5661183" y="5507996"/>
                  <a:pt x="5651335" y="5530826"/>
                  <a:pt x="5642829" y="5550970"/>
                </a:cubicBezTo>
                <a:cubicBezTo>
                  <a:pt x="5619552" y="5536198"/>
                  <a:pt x="5604331" y="5526349"/>
                  <a:pt x="5592693" y="5518740"/>
                </a:cubicBezTo>
                <a:cubicBezTo>
                  <a:pt x="5575682" y="5545599"/>
                  <a:pt x="5560461" y="5567981"/>
                  <a:pt x="5547928" y="5591707"/>
                </a:cubicBezTo>
                <a:cubicBezTo>
                  <a:pt x="5542555" y="5601555"/>
                  <a:pt x="5542108" y="5614537"/>
                  <a:pt x="5542108" y="5626176"/>
                </a:cubicBezTo>
                <a:cubicBezTo>
                  <a:pt x="5541660" y="5651691"/>
                  <a:pt x="5524202" y="5666017"/>
                  <a:pt x="5500029" y="5659749"/>
                </a:cubicBezTo>
                <a:cubicBezTo>
                  <a:pt x="5486152" y="5656168"/>
                  <a:pt x="5468246" y="5647215"/>
                  <a:pt x="5458845" y="5652140"/>
                </a:cubicBezTo>
                <a:cubicBezTo>
                  <a:pt x="5438253" y="5663778"/>
                  <a:pt x="5421690" y="5682579"/>
                  <a:pt x="5404680" y="5700038"/>
                </a:cubicBezTo>
                <a:cubicBezTo>
                  <a:pt x="5403336" y="5701381"/>
                  <a:pt x="5410499" y="5715706"/>
                  <a:pt x="5416318" y="5718391"/>
                </a:cubicBezTo>
                <a:cubicBezTo>
                  <a:pt x="5423481" y="5721973"/>
                  <a:pt x="5435119" y="5716601"/>
                  <a:pt x="5441387" y="5720630"/>
                </a:cubicBezTo>
                <a:cubicBezTo>
                  <a:pt x="5448996" y="5725554"/>
                  <a:pt x="5453025" y="5735850"/>
                  <a:pt x="5458845" y="5744355"/>
                </a:cubicBezTo>
                <a:cubicBezTo>
                  <a:pt x="5438253" y="5757337"/>
                  <a:pt x="5419004" y="5772557"/>
                  <a:pt x="5397069" y="5781510"/>
                </a:cubicBezTo>
                <a:cubicBezTo>
                  <a:pt x="5388116" y="5785091"/>
                  <a:pt x="5373792" y="5774348"/>
                  <a:pt x="5354542" y="5767185"/>
                </a:cubicBezTo>
                <a:cubicBezTo>
                  <a:pt x="5349618" y="5773005"/>
                  <a:pt x="5338875" y="5783301"/>
                  <a:pt x="5330369" y="5795835"/>
                </a:cubicBezTo>
                <a:cubicBezTo>
                  <a:pt x="5312016" y="5822694"/>
                  <a:pt x="5295453" y="5850001"/>
                  <a:pt x="5275756" y="5880889"/>
                </a:cubicBezTo>
                <a:cubicBezTo>
                  <a:pt x="5272175" y="5877755"/>
                  <a:pt x="5262774" y="5869250"/>
                  <a:pt x="5250688" y="5858059"/>
                </a:cubicBezTo>
                <a:cubicBezTo>
                  <a:pt x="5225171" y="5873726"/>
                  <a:pt x="5198312" y="5889842"/>
                  <a:pt x="5164739" y="5910433"/>
                </a:cubicBezTo>
                <a:cubicBezTo>
                  <a:pt x="5183540" y="5916253"/>
                  <a:pt x="5193388" y="5919386"/>
                  <a:pt x="5204580" y="5922968"/>
                </a:cubicBezTo>
                <a:cubicBezTo>
                  <a:pt x="5199208" y="5954751"/>
                  <a:pt x="5178616" y="5943112"/>
                  <a:pt x="5162500" y="5939531"/>
                </a:cubicBezTo>
                <a:cubicBezTo>
                  <a:pt x="5129822" y="5932816"/>
                  <a:pt x="5116840" y="5943560"/>
                  <a:pt x="5106097" y="5976238"/>
                </a:cubicBezTo>
                <a:cubicBezTo>
                  <a:pt x="5101173" y="5990563"/>
                  <a:pt x="5084610" y="6001307"/>
                  <a:pt x="5072523" y="6012945"/>
                </a:cubicBezTo>
                <a:cubicBezTo>
                  <a:pt x="5063122" y="6021898"/>
                  <a:pt x="5053274" y="6029508"/>
                  <a:pt x="5036263" y="6043833"/>
                </a:cubicBezTo>
                <a:cubicBezTo>
                  <a:pt x="5038054" y="6075616"/>
                  <a:pt x="5026863" y="6086360"/>
                  <a:pt x="4979412" y="6101580"/>
                </a:cubicBezTo>
                <a:cubicBezTo>
                  <a:pt x="4961953" y="6106952"/>
                  <a:pt x="4948076" y="6124410"/>
                  <a:pt x="4931961" y="6134706"/>
                </a:cubicBezTo>
                <a:cubicBezTo>
                  <a:pt x="4924798" y="6139183"/>
                  <a:pt x="4914503" y="6138287"/>
                  <a:pt x="4906445" y="6141868"/>
                </a:cubicBezTo>
                <a:cubicBezTo>
                  <a:pt x="4892120" y="6148136"/>
                  <a:pt x="4871976" y="6151717"/>
                  <a:pt x="4865261" y="6162908"/>
                </a:cubicBezTo>
                <a:cubicBezTo>
                  <a:pt x="4833926" y="6216626"/>
                  <a:pt x="4778864" y="6238561"/>
                  <a:pt x="4729175" y="6265420"/>
                </a:cubicBezTo>
                <a:cubicBezTo>
                  <a:pt x="4696944" y="6282431"/>
                  <a:pt x="4658446" y="6286907"/>
                  <a:pt x="4622634" y="6297203"/>
                </a:cubicBezTo>
                <a:cubicBezTo>
                  <a:pt x="4619054" y="6298098"/>
                  <a:pt x="4613234" y="6298994"/>
                  <a:pt x="4612786" y="6301232"/>
                </a:cubicBezTo>
                <a:cubicBezTo>
                  <a:pt x="4600252" y="6350474"/>
                  <a:pt x="4557725" y="6320928"/>
                  <a:pt x="4530866" y="6332568"/>
                </a:cubicBezTo>
                <a:cubicBezTo>
                  <a:pt x="4512960" y="6340178"/>
                  <a:pt x="4494159" y="6346445"/>
                  <a:pt x="4478044" y="6356740"/>
                </a:cubicBezTo>
                <a:cubicBezTo>
                  <a:pt x="4433279" y="6385838"/>
                  <a:pt x="4386723" y="6410458"/>
                  <a:pt x="4331662" y="6414040"/>
                </a:cubicBezTo>
                <a:cubicBezTo>
                  <a:pt x="4324947" y="6414487"/>
                  <a:pt x="4317785" y="6419859"/>
                  <a:pt x="4312413" y="6424336"/>
                </a:cubicBezTo>
                <a:cubicBezTo>
                  <a:pt x="4264067" y="6465072"/>
                  <a:pt x="4208558" y="6483873"/>
                  <a:pt x="4144992" y="6476711"/>
                </a:cubicBezTo>
                <a:cubicBezTo>
                  <a:pt x="4140068" y="6476263"/>
                  <a:pt x="4134696" y="6476263"/>
                  <a:pt x="4130219" y="6478502"/>
                </a:cubicBezTo>
                <a:cubicBezTo>
                  <a:pt x="4094855" y="6495960"/>
                  <a:pt x="4059491" y="6514314"/>
                  <a:pt x="4018307" y="6534905"/>
                </a:cubicBezTo>
                <a:cubicBezTo>
                  <a:pt x="4061281" y="6551021"/>
                  <a:pt x="4096645" y="6562212"/>
                  <a:pt x="4135591" y="6542963"/>
                </a:cubicBezTo>
                <a:cubicBezTo>
                  <a:pt x="4143201" y="6538934"/>
                  <a:pt x="4154840" y="6541173"/>
                  <a:pt x="4164241" y="6542515"/>
                </a:cubicBezTo>
                <a:cubicBezTo>
                  <a:pt x="4211244" y="6549678"/>
                  <a:pt x="4252876" y="6528191"/>
                  <a:pt x="4296298" y="6517447"/>
                </a:cubicBezTo>
                <a:cubicBezTo>
                  <a:pt x="4334348" y="6508046"/>
                  <a:pt x="4373294" y="6501332"/>
                  <a:pt x="4411791" y="6493274"/>
                </a:cubicBezTo>
                <a:cubicBezTo>
                  <a:pt x="4413582" y="6497303"/>
                  <a:pt x="4415373" y="6501779"/>
                  <a:pt x="4417163" y="6505808"/>
                </a:cubicBezTo>
                <a:cubicBezTo>
                  <a:pt x="4431936" y="6487455"/>
                  <a:pt x="4444022" y="6466415"/>
                  <a:pt x="4461928" y="6452090"/>
                </a:cubicBezTo>
                <a:cubicBezTo>
                  <a:pt x="4474910" y="6441346"/>
                  <a:pt x="4497292" y="6430603"/>
                  <a:pt x="4512065" y="6434632"/>
                </a:cubicBezTo>
                <a:cubicBezTo>
                  <a:pt x="4546086" y="6443585"/>
                  <a:pt x="4573393" y="6441346"/>
                  <a:pt x="4602043" y="6418964"/>
                </a:cubicBezTo>
                <a:cubicBezTo>
                  <a:pt x="4614129" y="6409563"/>
                  <a:pt x="4634273" y="6410458"/>
                  <a:pt x="4653970" y="6406430"/>
                </a:cubicBezTo>
                <a:cubicBezTo>
                  <a:pt x="4653522" y="6400163"/>
                  <a:pt x="4653075" y="6392552"/>
                  <a:pt x="4653075" y="6391657"/>
                </a:cubicBezTo>
                <a:cubicBezTo>
                  <a:pt x="4673667" y="6378675"/>
                  <a:pt x="4691125" y="6367484"/>
                  <a:pt x="4708584" y="6356740"/>
                </a:cubicBezTo>
                <a:cubicBezTo>
                  <a:pt x="4714403" y="6353160"/>
                  <a:pt x="4722461" y="6345997"/>
                  <a:pt x="4726937" y="6347340"/>
                </a:cubicBezTo>
                <a:cubicBezTo>
                  <a:pt x="4757825" y="6356740"/>
                  <a:pt x="4777969" y="6344207"/>
                  <a:pt x="4802590" y="6325853"/>
                </a:cubicBezTo>
                <a:cubicBezTo>
                  <a:pt x="4823182" y="6310185"/>
                  <a:pt x="4854965" y="6309290"/>
                  <a:pt x="4881376" y="6300784"/>
                </a:cubicBezTo>
                <a:cubicBezTo>
                  <a:pt x="4899730" y="6294517"/>
                  <a:pt x="4917188" y="6286012"/>
                  <a:pt x="4932856" y="6273030"/>
                </a:cubicBezTo>
                <a:cubicBezTo>
                  <a:pt x="4961506" y="6273925"/>
                  <a:pt x="4986574" y="6273030"/>
                  <a:pt x="5005375" y="6240799"/>
                </a:cubicBezTo>
                <a:cubicBezTo>
                  <a:pt x="5012538" y="6228265"/>
                  <a:pt x="5038502" y="6227817"/>
                  <a:pt x="5053274" y="6218417"/>
                </a:cubicBezTo>
                <a:cubicBezTo>
                  <a:pt x="5080133" y="6201406"/>
                  <a:pt x="5105202" y="6180814"/>
                  <a:pt x="5131613" y="6162908"/>
                </a:cubicBezTo>
                <a:cubicBezTo>
                  <a:pt x="5170111" y="6136944"/>
                  <a:pt x="5209952" y="6112771"/>
                  <a:pt x="5248450" y="6086808"/>
                </a:cubicBezTo>
                <a:cubicBezTo>
                  <a:pt x="5276651" y="6067559"/>
                  <a:pt x="5302168" y="6043385"/>
                  <a:pt x="5331712" y="6027270"/>
                </a:cubicBezTo>
                <a:cubicBezTo>
                  <a:pt x="5384087" y="5998620"/>
                  <a:pt x="5425271" y="5962808"/>
                  <a:pt x="5441387" y="5902375"/>
                </a:cubicBezTo>
                <a:cubicBezTo>
                  <a:pt x="5443625" y="5894318"/>
                  <a:pt x="5470931" y="5887603"/>
                  <a:pt x="5486152" y="5888946"/>
                </a:cubicBezTo>
                <a:cubicBezTo>
                  <a:pt x="5514354" y="5891632"/>
                  <a:pt x="5532260" y="5887603"/>
                  <a:pt x="5534946" y="5855820"/>
                </a:cubicBezTo>
                <a:cubicBezTo>
                  <a:pt x="5535393" y="5850001"/>
                  <a:pt x="5542108" y="5843733"/>
                  <a:pt x="5546584" y="5838809"/>
                </a:cubicBezTo>
                <a:cubicBezTo>
                  <a:pt x="5572996" y="5811055"/>
                  <a:pt x="5599407" y="5783301"/>
                  <a:pt x="5628952" y="5752413"/>
                </a:cubicBezTo>
                <a:cubicBezTo>
                  <a:pt x="5654468" y="5762261"/>
                  <a:pt x="5689385" y="5775243"/>
                  <a:pt x="5723854" y="5788225"/>
                </a:cubicBezTo>
                <a:cubicBezTo>
                  <a:pt x="5722959" y="5792701"/>
                  <a:pt x="5722063" y="5797178"/>
                  <a:pt x="5721168" y="5801654"/>
                </a:cubicBezTo>
                <a:cubicBezTo>
                  <a:pt x="5680432" y="5813294"/>
                  <a:pt x="5639696" y="5824932"/>
                  <a:pt x="5598959" y="5836124"/>
                </a:cubicBezTo>
                <a:cubicBezTo>
                  <a:pt x="5599407" y="5838809"/>
                  <a:pt x="5599407" y="5841943"/>
                  <a:pt x="5599855" y="5844629"/>
                </a:cubicBezTo>
                <a:cubicBezTo>
                  <a:pt x="5619552" y="5853134"/>
                  <a:pt x="5639248" y="5862087"/>
                  <a:pt x="5660735" y="5871488"/>
                </a:cubicBezTo>
                <a:cubicBezTo>
                  <a:pt x="5615075" y="5903719"/>
                  <a:pt x="5574338" y="5932368"/>
                  <a:pt x="5530917" y="5962808"/>
                </a:cubicBezTo>
                <a:cubicBezTo>
                  <a:pt x="5498686" y="5920282"/>
                  <a:pt x="5479884" y="5973104"/>
                  <a:pt x="5443625" y="5973104"/>
                </a:cubicBezTo>
                <a:cubicBezTo>
                  <a:pt x="5457949" y="5990563"/>
                  <a:pt x="5467351" y="6002202"/>
                  <a:pt x="5476304" y="6012945"/>
                </a:cubicBezTo>
                <a:cubicBezTo>
                  <a:pt x="5466007" y="6020555"/>
                  <a:pt x="5455264" y="6029956"/>
                  <a:pt x="5443177" y="6036671"/>
                </a:cubicBezTo>
                <a:cubicBezTo>
                  <a:pt x="5422586" y="6047862"/>
                  <a:pt x="5403784" y="6064873"/>
                  <a:pt x="5376925" y="6048757"/>
                </a:cubicBezTo>
                <a:cubicBezTo>
                  <a:pt x="5358124" y="6037566"/>
                  <a:pt x="5329474" y="6062634"/>
                  <a:pt x="5331265" y="6089046"/>
                </a:cubicBezTo>
                <a:cubicBezTo>
                  <a:pt x="5333056" y="6110085"/>
                  <a:pt x="5337980" y="6130230"/>
                  <a:pt x="5305301" y="6126201"/>
                </a:cubicBezTo>
                <a:cubicBezTo>
                  <a:pt x="5302615" y="6125753"/>
                  <a:pt x="5296795" y="6128439"/>
                  <a:pt x="5296348" y="6130230"/>
                </a:cubicBezTo>
                <a:cubicBezTo>
                  <a:pt x="5289186" y="6176338"/>
                  <a:pt x="5261432" y="6178128"/>
                  <a:pt x="5221591" y="6173204"/>
                </a:cubicBezTo>
                <a:cubicBezTo>
                  <a:pt x="5196074" y="6170070"/>
                  <a:pt x="5181750" y="6213045"/>
                  <a:pt x="5197417" y="6238561"/>
                </a:cubicBezTo>
                <a:cubicBezTo>
                  <a:pt x="5177721" y="6239904"/>
                  <a:pt x="5158472" y="6241695"/>
                  <a:pt x="5136985" y="6243038"/>
                </a:cubicBezTo>
                <a:cubicBezTo>
                  <a:pt x="5139223" y="6235875"/>
                  <a:pt x="5142356" y="6226474"/>
                  <a:pt x="5146833" y="6213492"/>
                </a:cubicBezTo>
                <a:cubicBezTo>
                  <a:pt x="5138328" y="6215731"/>
                  <a:pt x="5128479" y="6215731"/>
                  <a:pt x="5124450" y="6220207"/>
                </a:cubicBezTo>
                <a:cubicBezTo>
                  <a:pt x="5102963" y="6246171"/>
                  <a:pt x="5085952" y="6277059"/>
                  <a:pt x="5061332" y="6299441"/>
                </a:cubicBezTo>
                <a:cubicBezTo>
                  <a:pt x="5032682" y="6325853"/>
                  <a:pt x="4997765" y="6345102"/>
                  <a:pt x="4965087" y="6367484"/>
                </a:cubicBezTo>
                <a:cubicBezTo>
                  <a:pt x="4958820" y="6371961"/>
                  <a:pt x="4951657" y="6375990"/>
                  <a:pt x="4945390" y="6380466"/>
                </a:cubicBezTo>
                <a:cubicBezTo>
                  <a:pt x="4946286" y="6383599"/>
                  <a:pt x="4947181" y="6386733"/>
                  <a:pt x="4947628" y="6389419"/>
                </a:cubicBezTo>
                <a:cubicBezTo>
                  <a:pt x="4966430" y="6386733"/>
                  <a:pt x="4985679" y="6384047"/>
                  <a:pt x="5003585" y="6381809"/>
                </a:cubicBezTo>
                <a:cubicBezTo>
                  <a:pt x="4987469" y="6410458"/>
                  <a:pt x="4955239" y="6418069"/>
                  <a:pt x="4928380" y="6401953"/>
                </a:cubicBezTo>
                <a:cubicBezTo>
                  <a:pt x="4918084" y="6395686"/>
                  <a:pt x="4902863" y="6397477"/>
                  <a:pt x="4886748" y="6402401"/>
                </a:cubicBezTo>
                <a:cubicBezTo>
                  <a:pt x="4892120" y="6407325"/>
                  <a:pt x="4901521" y="6411802"/>
                  <a:pt x="4902416" y="6417173"/>
                </a:cubicBezTo>
                <a:cubicBezTo>
                  <a:pt x="4904207" y="6428812"/>
                  <a:pt x="4901073" y="6441346"/>
                  <a:pt x="4900178" y="6453433"/>
                </a:cubicBezTo>
                <a:cubicBezTo>
                  <a:pt x="4868842" y="6450299"/>
                  <a:pt x="4862575" y="6488350"/>
                  <a:pt x="4828554" y="6493722"/>
                </a:cubicBezTo>
                <a:cubicBezTo>
                  <a:pt x="4791846" y="6499541"/>
                  <a:pt x="4761854" y="6540277"/>
                  <a:pt x="4725594" y="6560421"/>
                </a:cubicBezTo>
                <a:cubicBezTo>
                  <a:pt x="4707688" y="6570717"/>
                  <a:pt x="4683067" y="6568479"/>
                  <a:pt x="4662028" y="6572956"/>
                </a:cubicBezTo>
                <a:cubicBezTo>
                  <a:pt x="4640093" y="6577880"/>
                  <a:pt x="4619054" y="6587280"/>
                  <a:pt x="4596671" y="6589071"/>
                </a:cubicBezTo>
                <a:cubicBezTo>
                  <a:pt x="4568916" y="6591757"/>
                  <a:pt x="4541610" y="6589967"/>
                  <a:pt x="4528628" y="6621750"/>
                </a:cubicBezTo>
                <a:cubicBezTo>
                  <a:pt x="4527285" y="6624883"/>
                  <a:pt x="4523256" y="6627569"/>
                  <a:pt x="4520123" y="6628464"/>
                </a:cubicBezTo>
                <a:cubicBezTo>
                  <a:pt x="4478044" y="6637865"/>
                  <a:pt x="4435069" y="6645475"/>
                  <a:pt x="4393438" y="6656666"/>
                </a:cubicBezTo>
                <a:cubicBezTo>
                  <a:pt x="4370608" y="6662933"/>
                  <a:pt x="4344196" y="6658009"/>
                  <a:pt x="4327633" y="6688897"/>
                </a:cubicBezTo>
                <a:cubicBezTo>
                  <a:pt x="4319576" y="6704565"/>
                  <a:pt x="4286002" y="6713518"/>
                  <a:pt x="4264067" y="6713070"/>
                </a:cubicBezTo>
                <a:cubicBezTo>
                  <a:pt x="4227359" y="6712175"/>
                  <a:pt x="4191995" y="6704565"/>
                  <a:pt x="4166031" y="6739929"/>
                </a:cubicBezTo>
                <a:cubicBezTo>
                  <a:pt x="4165136" y="6741272"/>
                  <a:pt x="4161555" y="6742615"/>
                  <a:pt x="4159764" y="6742168"/>
                </a:cubicBezTo>
                <a:cubicBezTo>
                  <a:pt x="4108732" y="6735005"/>
                  <a:pt x="4135591" y="6766340"/>
                  <a:pt x="4141858" y="6796781"/>
                </a:cubicBezTo>
                <a:cubicBezTo>
                  <a:pt x="4123504" y="6783351"/>
                  <a:pt x="4112761" y="6775293"/>
                  <a:pt x="4101570" y="6767236"/>
                </a:cubicBezTo>
                <a:cubicBezTo>
                  <a:pt x="4102913" y="6769922"/>
                  <a:pt x="4104256" y="6773055"/>
                  <a:pt x="4105598" y="6775741"/>
                </a:cubicBezTo>
                <a:cubicBezTo>
                  <a:pt x="4082321" y="6782904"/>
                  <a:pt x="4059491" y="6790961"/>
                  <a:pt x="4036213" y="6797676"/>
                </a:cubicBezTo>
                <a:cubicBezTo>
                  <a:pt x="3979809" y="6814239"/>
                  <a:pt x="3921614" y="6825430"/>
                  <a:pt x="3867449" y="6847813"/>
                </a:cubicBezTo>
                <a:cubicBezTo>
                  <a:pt x="3826265" y="6864823"/>
                  <a:pt x="3805673" y="6866614"/>
                  <a:pt x="3758670" y="6830802"/>
                </a:cubicBezTo>
                <a:cubicBezTo>
                  <a:pt x="3744345" y="6820058"/>
                  <a:pt x="3726439" y="6813792"/>
                  <a:pt x="3702266" y="6801705"/>
                </a:cubicBezTo>
                <a:cubicBezTo>
                  <a:pt x="3672273" y="6747539"/>
                  <a:pt x="3607364" y="6756045"/>
                  <a:pt x="3544245" y="6748882"/>
                </a:cubicBezTo>
                <a:cubicBezTo>
                  <a:pt x="3557227" y="6731871"/>
                  <a:pt x="3567075" y="6718889"/>
                  <a:pt x="3578715" y="6703669"/>
                </a:cubicBezTo>
                <a:cubicBezTo>
                  <a:pt x="3558122" y="6692926"/>
                  <a:pt x="3540216" y="6682630"/>
                  <a:pt x="3521415" y="6675020"/>
                </a:cubicBezTo>
                <a:cubicBezTo>
                  <a:pt x="3499928" y="6666067"/>
                  <a:pt x="3458744" y="6686659"/>
                  <a:pt x="3456506" y="6709041"/>
                </a:cubicBezTo>
                <a:cubicBezTo>
                  <a:pt x="3455611" y="6716204"/>
                  <a:pt x="3471726" y="6728738"/>
                  <a:pt x="3482470" y="6733215"/>
                </a:cubicBezTo>
                <a:cubicBezTo>
                  <a:pt x="3498138" y="6739481"/>
                  <a:pt x="3516044" y="6739929"/>
                  <a:pt x="3532606" y="6746196"/>
                </a:cubicBezTo>
                <a:cubicBezTo>
                  <a:pt x="3480232" y="6764102"/>
                  <a:pt x="3378615" y="6762312"/>
                  <a:pt x="3324002" y="6715309"/>
                </a:cubicBezTo>
                <a:cubicBezTo>
                  <a:pt x="3320868" y="6732319"/>
                  <a:pt x="3317734" y="6748434"/>
                  <a:pt x="3312810" y="6774398"/>
                </a:cubicBezTo>
                <a:cubicBezTo>
                  <a:pt x="3293561" y="6748882"/>
                  <a:pt x="3272969" y="6735453"/>
                  <a:pt x="3315049" y="6717994"/>
                </a:cubicBezTo>
                <a:cubicBezTo>
                  <a:pt x="3289532" y="6712175"/>
                  <a:pt x="3274760" y="6706803"/>
                  <a:pt x="3259092" y="6705460"/>
                </a:cubicBezTo>
                <a:cubicBezTo>
                  <a:pt x="3246558" y="6704565"/>
                  <a:pt x="3234024" y="6708146"/>
                  <a:pt x="3221490" y="6709489"/>
                </a:cubicBezTo>
                <a:cubicBezTo>
                  <a:pt x="3225518" y="6722023"/>
                  <a:pt x="3229547" y="6735005"/>
                  <a:pt x="3235814" y="6754701"/>
                </a:cubicBezTo>
                <a:cubicBezTo>
                  <a:pt x="3215670" y="6754701"/>
                  <a:pt x="3193288" y="6755597"/>
                  <a:pt x="3171353" y="6754701"/>
                </a:cubicBezTo>
                <a:cubicBezTo>
                  <a:pt x="3121664" y="6752016"/>
                  <a:pt x="3072422" y="6747987"/>
                  <a:pt x="3022733" y="6744406"/>
                </a:cubicBezTo>
                <a:cubicBezTo>
                  <a:pt x="2964539" y="6740377"/>
                  <a:pt x="2905896" y="6739929"/>
                  <a:pt x="2848597" y="6730976"/>
                </a:cubicBezTo>
                <a:cubicBezTo>
                  <a:pt x="2807861" y="6724709"/>
                  <a:pt x="2768915" y="6706803"/>
                  <a:pt x="2724598" y="6692478"/>
                </a:cubicBezTo>
                <a:cubicBezTo>
                  <a:pt x="2724598" y="6693374"/>
                  <a:pt x="2725493" y="6685763"/>
                  <a:pt x="2725941" y="6677706"/>
                </a:cubicBezTo>
                <a:cubicBezTo>
                  <a:pt x="2726389" y="6656218"/>
                  <a:pt x="2700425" y="6632045"/>
                  <a:pt x="2685653" y="6643236"/>
                </a:cubicBezTo>
                <a:cubicBezTo>
                  <a:pt x="2646259" y="6672782"/>
                  <a:pt x="2601942" y="6666067"/>
                  <a:pt x="2562101" y="6657562"/>
                </a:cubicBezTo>
                <a:cubicBezTo>
                  <a:pt x="2479286" y="6639208"/>
                  <a:pt x="2394680" y="6624435"/>
                  <a:pt x="2320818" y="6578775"/>
                </a:cubicBezTo>
                <a:cubicBezTo>
                  <a:pt x="2319027" y="6577880"/>
                  <a:pt x="2319027" y="6574746"/>
                  <a:pt x="2315893" y="6567136"/>
                </a:cubicBezTo>
                <a:cubicBezTo>
                  <a:pt x="2327532" y="6562659"/>
                  <a:pt x="2338724" y="6558183"/>
                  <a:pt x="2351258" y="6552811"/>
                </a:cubicBezTo>
                <a:cubicBezTo>
                  <a:pt x="2355287" y="6537591"/>
                  <a:pt x="2359316" y="6521028"/>
                  <a:pt x="2365135" y="6497303"/>
                </a:cubicBezTo>
                <a:cubicBezTo>
                  <a:pt x="2339619" y="6502675"/>
                  <a:pt x="2315446" y="6503570"/>
                  <a:pt x="2296197" y="6512970"/>
                </a:cubicBezTo>
                <a:cubicBezTo>
                  <a:pt x="2266652" y="6527743"/>
                  <a:pt x="2240688" y="6561317"/>
                  <a:pt x="2219201" y="6503570"/>
                </a:cubicBezTo>
                <a:cubicBezTo>
                  <a:pt x="2212934" y="6486559"/>
                  <a:pt x="2193237" y="6474473"/>
                  <a:pt x="2179808" y="6460596"/>
                </a:cubicBezTo>
                <a:cubicBezTo>
                  <a:pt x="2193237" y="6466863"/>
                  <a:pt x="2205772" y="6475368"/>
                  <a:pt x="2219649" y="6478949"/>
                </a:cubicBezTo>
                <a:cubicBezTo>
                  <a:pt x="2239345" y="6483873"/>
                  <a:pt x="2260385" y="6507151"/>
                  <a:pt x="2283663" y="6479397"/>
                </a:cubicBezTo>
                <a:cubicBezTo>
                  <a:pt x="2259937" y="6470891"/>
                  <a:pt x="2240241" y="6461938"/>
                  <a:pt x="2220096" y="6457462"/>
                </a:cubicBezTo>
                <a:cubicBezTo>
                  <a:pt x="2208010" y="6452538"/>
                  <a:pt x="2194133" y="6457014"/>
                  <a:pt x="2180703" y="6458805"/>
                </a:cubicBezTo>
                <a:close/>
                <a:moveTo>
                  <a:pt x="663169" y="4888000"/>
                </a:moveTo>
                <a:cubicBezTo>
                  <a:pt x="655559" y="4872333"/>
                  <a:pt x="647501" y="4857112"/>
                  <a:pt x="638548" y="4838759"/>
                </a:cubicBezTo>
                <a:cubicBezTo>
                  <a:pt x="664512" y="4802947"/>
                  <a:pt x="647501" y="4752810"/>
                  <a:pt x="597812" y="4738485"/>
                </a:cubicBezTo>
                <a:cubicBezTo>
                  <a:pt x="598260" y="4733561"/>
                  <a:pt x="601394" y="4725951"/>
                  <a:pt x="598708" y="4722370"/>
                </a:cubicBezTo>
                <a:cubicBezTo>
                  <a:pt x="591545" y="4711626"/>
                  <a:pt x="583040" y="4701331"/>
                  <a:pt x="573192" y="4692825"/>
                </a:cubicBezTo>
                <a:cubicBezTo>
                  <a:pt x="570953" y="4691034"/>
                  <a:pt x="556629" y="4697302"/>
                  <a:pt x="556629" y="4700435"/>
                </a:cubicBezTo>
                <a:cubicBezTo>
                  <a:pt x="555733" y="4712522"/>
                  <a:pt x="556629" y="4725056"/>
                  <a:pt x="560657" y="4736695"/>
                </a:cubicBezTo>
                <a:cubicBezTo>
                  <a:pt x="567820" y="4758182"/>
                  <a:pt x="587516" y="4781012"/>
                  <a:pt x="583488" y="4798918"/>
                </a:cubicBezTo>
                <a:cubicBezTo>
                  <a:pt x="576773" y="4827568"/>
                  <a:pt x="595574" y="4834730"/>
                  <a:pt x="608108" y="4848608"/>
                </a:cubicBezTo>
                <a:cubicBezTo>
                  <a:pt x="614823" y="4856217"/>
                  <a:pt x="623328" y="4862037"/>
                  <a:pt x="631834" y="4867409"/>
                </a:cubicBezTo>
                <a:cubicBezTo>
                  <a:pt x="642577" y="4874123"/>
                  <a:pt x="653769" y="4879943"/>
                  <a:pt x="664512" y="4886210"/>
                </a:cubicBezTo>
                <a:cubicBezTo>
                  <a:pt x="660036" y="4908592"/>
                  <a:pt x="655559" y="4930527"/>
                  <a:pt x="651083" y="4952910"/>
                </a:cubicBezTo>
                <a:cubicBezTo>
                  <a:pt x="654664" y="4952015"/>
                  <a:pt x="658245" y="4951119"/>
                  <a:pt x="661826" y="4950224"/>
                </a:cubicBezTo>
                <a:cubicBezTo>
                  <a:pt x="670779" y="4963653"/>
                  <a:pt x="682866" y="4976188"/>
                  <a:pt x="688238" y="4991407"/>
                </a:cubicBezTo>
                <a:cubicBezTo>
                  <a:pt x="699429" y="5022743"/>
                  <a:pt x="707039" y="5055422"/>
                  <a:pt x="716440" y="5087652"/>
                </a:cubicBezTo>
                <a:cubicBezTo>
                  <a:pt x="716887" y="5089443"/>
                  <a:pt x="723154" y="5089443"/>
                  <a:pt x="724945" y="5091681"/>
                </a:cubicBezTo>
                <a:cubicBezTo>
                  <a:pt x="744642" y="5112721"/>
                  <a:pt x="765681" y="5132417"/>
                  <a:pt x="783139" y="5155248"/>
                </a:cubicBezTo>
                <a:cubicBezTo>
                  <a:pt x="800150" y="5177630"/>
                  <a:pt x="812684" y="5203594"/>
                  <a:pt x="829247" y="5226424"/>
                </a:cubicBezTo>
                <a:cubicBezTo>
                  <a:pt x="854316" y="5260446"/>
                  <a:pt x="889233" y="5289990"/>
                  <a:pt x="905348" y="5327593"/>
                </a:cubicBezTo>
                <a:cubicBezTo>
                  <a:pt x="921463" y="5365643"/>
                  <a:pt x="936236" y="5400560"/>
                  <a:pt x="970257" y="5424733"/>
                </a:cubicBezTo>
                <a:cubicBezTo>
                  <a:pt x="976972" y="5429657"/>
                  <a:pt x="985030" y="5436372"/>
                  <a:pt x="987268" y="5443534"/>
                </a:cubicBezTo>
                <a:cubicBezTo>
                  <a:pt x="1000250" y="5485613"/>
                  <a:pt x="1019946" y="5521873"/>
                  <a:pt x="1062025" y="5542465"/>
                </a:cubicBezTo>
                <a:cubicBezTo>
                  <a:pt x="1071426" y="5546942"/>
                  <a:pt x="1082617" y="5553208"/>
                  <a:pt x="1087094" y="5561714"/>
                </a:cubicBezTo>
                <a:cubicBezTo>
                  <a:pt x="1098285" y="5582306"/>
                  <a:pt x="1112162" y="5604241"/>
                  <a:pt x="1113058" y="5625728"/>
                </a:cubicBezTo>
                <a:cubicBezTo>
                  <a:pt x="1113058" y="5634681"/>
                  <a:pt x="1082170" y="5644529"/>
                  <a:pt x="1064711" y="5653930"/>
                </a:cubicBezTo>
                <a:cubicBezTo>
                  <a:pt x="1061130" y="5655720"/>
                  <a:pt x="1057101" y="5655720"/>
                  <a:pt x="1052177" y="5657064"/>
                </a:cubicBezTo>
                <a:cubicBezTo>
                  <a:pt x="1079036" y="5698247"/>
                  <a:pt x="1084856" y="5698247"/>
                  <a:pt x="1107686" y="5662435"/>
                </a:cubicBezTo>
                <a:cubicBezTo>
                  <a:pt x="1112162" y="5655720"/>
                  <a:pt x="1124696" y="5653930"/>
                  <a:pt x="1137678" y="5648111"/>
                </a:cubicBezTo>
                <a:cubicBezTo>
                  <a:pt x="1132754" y="5678999"/>
                  <a:pt x="1134545" y="5696456"/>
                  <a:pt x="1167671" y="5687503"/>
                </a:cubicBezTo>
                <a:cubicBezTo>
                  <a:pt x="1180205" y="5683923"/>
                  <a:pt x="1199006" y="5687503"/>
                  <a:pt x="1209302" y="5695114"/>
                </a:cubicBezTo>
                <a:cubicBezTo>
                  <a:pt x="1241981" y="5719287"/>
                  <a:pt x="1273764" y="5744803"/>
                  <a:pt x="1302861" y="5773453"/>
                </a:cubicBezTo>
                <a:cubicBezTo>
                  <a:pt x="1332854" y="5802997"/>
                  <a:pt x="1358818" y="5836124"/>
                  <a:pt x="1386572" y="5867907"/>
                </a:cubicBezTo>
                <a:cubicBezTo>
                  <a:pt x="1389705" y="5871488"/>
                  <a:pt x="1393287" y="5875069"/>
                  <a:pt x="1396868" y="5878203"/>
                </a:cubicBezTo>
                <a:cubicBezTo>
                  <a:pt x="1438947" y="5913567"/>
                  <a:pt x="1481026" y="5948484"/>
                  <a:pt x="1524448" y="5984743"/>
                </a:cubicBezTo>
                <a:cubicBezTo>
                  <a:pt x="1497589" y="6004440"/>
                  <a:pt x="1515943" y="6016526"/>
                  <a:pt x="1531610" y="6029061"/>
                </a:cubicBezTo>
                <a:cubicBezTo>
                  <a:pt x="1548173" y="6042043"/>
                  <a:pt x="1564289" y="6055025"/>
                  <a:pt x="1583985" y="6070244"/>
                </a:cubicBezTo>
                <a:cubicBezTo>
                  <a:pt x="1630989" y="6048310"/>
                  <a:pt x="1635465" y="6049205"/>
                  <a:pt x="1682468" y="6093970"/>
                </a:cubicBezTo>
                <a:cubicBezTo>
                  <a:pt x="1686945" y="6097999"/>
                  <a:pt x="1690526" y="6104714"/>
                  <a:pt x="1695898" y="6106056"/>
                </a:cubicBezTo>
                <a:cubicBezTo>
                  <a:pt x="1746930" y="6120829"/>
                  <a:pt x="1782295" y="6154403"/>
                  <a:pt x="1807811" y="6197825"/>
                </a:cubicBezTo>
                <a:cubicBezTo>
                  <a:pt x="1828402" y="6197377"/>
                  <a:pt x="1856604" y="6175890"/>
                  <a:pt x="1859290" y="6211702"/>
                </a:cubicBezTo>
                <a:cubicBezTo>
                  <a:pt x="1861081" y="6234532"/>
                  <a:pt x="1873615" y="6240351"/>
                  <a:pt x="1887045" y="6241247"/>
                </a:cubicBezTo>
                <a:cubicBezTo>
                  <a:pt x="1920171" y="6242590"/>
                  <a:pt x="1925990" y="6259601"/>
                  <a:pt x="1914351" y="6291384"/>
                </a:cubicBezTo>
                <a:cubicBezTo>
                  <a:pt x="1946582" y="6280192"/>
                  <a:pt x="1972098" y="6271687"/>
                  <a:pt x="1990452" y="6265420"/>
                </a:cubicBezTo>
                <a:cubicBezTo>
                  <a:pt x="2006567" y="6285116"/>
                  <a:pt x="2014625" y="6304366"/>
                  <a:pt x="2028502" y="6309737"/>
                </a:cubicBezTo>
                <a:cubicBezTo>
                  <a:pt x="2066105" y="6324510"/>
                  <a:pt x="2108184" y="6320928"/>
                  <a:pt x="2141310" y="6354950"/>
                </a:cubicBezTo>
                <a:cubicBezTo>
                  <a:pt x="2165483" y="6379571"/>
                  <a:pt x="2204429" y="6389419"/>
                  <a:pt x="2237555" y="6405982"/>
                </a:cubicBezTo>
                <a:cubicBezTo>
                  <a:pt x="2243822" y="6400610"/>
                  <a:pt x="2251880" y="6388076"/>
                  <a:pt x="2257699" y="6388972"/>
                </a:cubicBezTo>
                <a:cubicBezTo>
                  <a:pt x="2291273" y="6394343"/>
                  <a:pt x="2326637" y="6397925"/>
                  <a:pt x="2357525" y="6410906"/>
                </a:cubicBezTo>
                <a:cubicBezTo>
                  <a:pt x="2416167" y="6435527"/>
                  <a:pt x="2469885" y="6472234"/>
                  <a:pt x="2537928" y="6478502"/>
                </a:cubicBezTo>
                <a:cubicBezTo>
                  <a:pt x="2521812" y="6488350"/>
                  <a:pt x="2507935" y="6496855"/>
                  <a:pt x="2489582" y="6508046"/>
                </a:cubicBezTo>
                <a:cubicBezTo>
                  <a:pt x="2515993" y="6512523"/>
                  <a:pt x="2537033" y="6516104"/>
                  <a:pt x="2560311" y="6520133"/>
                </a:cubicBezTo>
                <a:cubicBezTo>
                  <a:pt x="2570606" y="6515656"/>
                  <a:pt x="2584036" y="6510285"/>
                  <a:pt x="2597913" y="6504465"/>
                </a:cubicBezTo>
                <a:cubicBezTo>
                  <a:pt x="2590751" y="6499093"/>
                  <a:pt x="2584931" y="6494617"/>
                  <a:pt x="2575530" y="6487455"/>
                </a:cubicBezTo>
                <a:cubicBezTo>
                  <a:pt x="2605076" y="6478054"/>
                  <a:pt x="2626563" y="6467310"/>
                  <a:pt x="2649393" y="6495960"/>
                </a:cubicBezTo>
                <a:cubicBezTo>
                  <a:pt x="2656555" y="6504913"/>
                  <a:pt x="2695053" y="6504017"/>
                  <a:pt x="2700873" y="6495512"/>
                </a:cubicBezTo>
                <a:cubicBezTo>
                  <a:pt x="2725493" y="6459252"/>
                  <a:pt x="2738475" y="6485216"/>
                  <a:pt x="2755933" y="6504465"/>
                </a:cubicBezTo>
                <a:cubicBezTo>
                  <a:pt x="2740713" y="6509837"/>
                  <a:pt x="2725046" y="6514761"/>
                  <a:pt x="2708483" y="6520581"/>
                </a:cubicBezTo>
                <a:cubicBezTo>
                  <a:pt x="2715645" y="6527743"/>
                  <a:pt x="2721465" y="6533115"/>
                  <a:pt x="2726836" y="6538487"/>
                </a:cubicBezTo>
                <a:cubicBezTo>
                  <a:pt x="2718779" y="6547440"/>
                  <a:pt x="2712064" y="6554155"/>
                  <a:pt x="2704454" y="6562659"/>
                </a:cubicBezTo>
                <a:cubicBezTo>
                  <a:pt x="2743847" y="6607424"/>
                  <a:pt x="2788164" y="6574746"/>
                  <a:pt x="2832482" y="6580118"/>
                </a:cubicBezTo>
                <a:cubicBezTo>
                  <a:pt x="2827110" y="6568479"/>
                  <a:pt x="2825767" y="6562212"/>
                  <a:pt x="2821738" y="6557735"/>
                </a:cubicBezTo>
                <a:cubicBezTo>
                  <a:pt x="2792641" y="6525505"/>
                  <a:pt x="2793984" y="6513866"/>
                  <a:pt x="2835615" y="6508046"/>
                </a:cubicBezTo>
                <a:cubicBezTo>
                  <a:pt x="2855312" y="6504913"/>
                  <a:pt x="2877247" y="6523267"/>
                  <a:pt x="2898734" y="6524609"/>
                </a:cubicBezTo>
                <a:cubicBezTo>
                  <a:pt x="2916192" y="6525952"/>
                  <a:pt x="2943051" y="6521923"/>
                  <a:pt x="2951109" y="6510285"/>
                </a:cubicBezTo>
                <a:cubicBezTo>
                  <a:pt x="2965881" y="6487902"/>
                  <a:pt x="2937232" y="6484321"/>
                  <a:pt x="2924250" y="6478054"/>
                </a:cubicBezTo>
                <a:cubicBezTo>
                  <a:pt x="2912163" y="6472682"/>
                  <a:pt x="2897391" y="6474025"/>
                  <a:pt x="2883514" y="6472682"/>
                </a:cubicBezTo>
                <a:cubicBezTo>
                  <a:pt x="2875456" y="6457014"/>
                  <a:pt x="2862922" y="6438213"/>
                  <a:pt x="2849492" y="6437765"/>
                </a:cubicBezTo>
                <a:cubicBezTo>
                  <a:pt x="2823081" y="6436422"/>
                  <a:pt x="2796222" y="6445375"/>
                  <a:pt x="2768468" y="6450747"/>
                </a:cubicBezTo>
                <a:cubicBezTo>
                  <a:pt x="2773392" y="6465072"/>
                  <a:pt x="2776973" y="6474920"/>
                  <a:pt x="2779211" y="6481635"/>
                </a:cubicBezTo>
                <a:cubicBezTo>
                  <a:pt x="2749219" y="6474025"/>
                  <a:pt x="2719226" y="6469996"/>
                  <a:pt x="2692815" y="6457910"/>
                </a:cubicBezTo>
                <a:cubicBezTo>
                  <a:pt x="2666403" y="6445823"/>
                  <a:pt x="2640440" y="6428812"/>
                  <a:pt x="2619848" y="6408220"/>
                </a:cubicBezTo>
                <a:cubicBezTo>
                  <a:pt x="2603285" y="6391657"/>
                  <a:pt x="2563892" y="6375990"/>
                  <a:pt x="2549119" y="6393896"/>
                </a:cubicBezTo>
                <a:cubicBezTo>
                  <a:pt x="2524946" y="6422545"/>
                  <a:pt x="2502116" y="6398372"/>
                  <a:pt x="2493611" y="6388076"/>
                </a:cubicBezTo>
                <a:cubicBezTo>
                  <a:pt x="2470781" y="6362113"/>
                  <a:pt x="2446160" y="6359874"/>
                  <a:pt x="2412586" y="6365693"/>
                </a:cubicBezTo>
                <a:cubicBezTo>
                  <a:pt x="2422882" y="6325405"/>
                  <a:pt x="2399604" y="6327196"/>
                  <a:pt x="2370507" y="6328986"/>
                </a:cubicBezTo>
                <a:cubicBezTo>
                  <a:pt x="2341410" y="6330777"/>
                  <a:pt x="2308731" y="6335701"/>
                  <a:pt x="2288139" y="6302127"/>
                </a:cubicBezTo>
                <a:cubicBezTo>
                  <a:pt x="2284110" y="6294965"/>
                  <a:pt x="2266652" y="6296308"/>
                  <a:pt x="2255461" y="6292727"/>
                </a:cubicBezTo>
                <a:cubicBezTo>
                  <a:pt x="2238450" y="6287803"/>
                  <a:pt x="2210248" y="6286460"/>
                  <a:pt x="2207115" y="6276611"/>
                </a:cubicBezTo>
                <a:cubicBezTo>
                  <a:pt x="2196819" y="6246619"/>
                  <a:pt x="2179808" y="6246171"/>
                  <a:pt x="2155635" y="6251095"/>
                </a:cubicBezTo>
                <a:cubicBezTo>
                  <a:pt x="2149368" y="6252438"/>
                  <a:pt x="2141310" y="6249304"/>
                  <a:pt x="2135043" y="6246619"/>
                </a:cubicBezTo>
                <a:cubicBezTo>
                  <a:pt x="2087592" y="6224236"/>
                  <a:pt x="2040589" y="6201406"/>
                  <a:pt x="1993138" y="6178576"/>
                </a:cubicBezTo>
                <a:cubicBezTo>
                  <a:pt x="1955535" y="6160670"/>
                  <a:pt x="1915247" y="6147240"/>
                  <a:pt x="1880778" y="6124858"/>
                </a:cubicBezTo>
                <a:cubicBezTo>
                  <a:pt x="1810944" y="6080093"/>
                  <a:pt x="1744244" y="6030851"/>
                  <a:pt x="1676201" y="5982953"/>
                </a:cubicBezTo>
                <a:cubicBezTo>
                  <a:pt x="1662772" y="5973552"/>
                  <a:pt x="1643971" y="5964151"/>
                  <a:pt x="1639494" y="5951169"/>
                </a:cubicBezTo>
                <a:cubicBezTo>
                  <a:pt x="1635913" y="5939531"/>
                  <a:pt x="1648895" y="5922520"/>
                  <a:pt x="1654714" y="5907300"/>
                </a:cubicBezTo>
                <a:cubicBezTo>
                  <a:pt x="1630541" y="5903719"/>
                  <a:pt x="1594281" y="5939083"/>
                  <a:pt x="1583090" y="5888051"/>
                </a:cubicBezTo>
                <a:cubicBezTo>
                  <a:pt x="1571004" y="5887156"/>
                  <a:pt x="1559365" y="5885813"/>
                  <a:pt x="1546383" y="5884918"/>
                </a:cubicBezTo>
                <a:cubicBezTo>
                  <a:pt x="1549964" y="5870145"/>
                  <a:pt x="1552650" y="5858954"/>
                  <a:pt x="1556231" y="5844181"/>
                </a:cubicBezTo>
                <a:cubicBezTo>
                  <a:pt x="1517286" y="5855372"/>
                  <a:pt x="1490874" y="5845077"/>
                  <a:pt x="1458643" y="5826723"/>
                </a:cubicBezTo>
                <a:cubicBezTo>
                  <a:pt x="1406716" y="5796730"/>
                  <a:pt x="1384334" y="5735402"/>
                  <a:pt x="1326587" y="5714811"/>
                </a:cubicBezTo>
                <a:cubicBezTo>
                  <a:pt x="1325691" y="5714362"/>
                  <a:pt x="1325244" y="5712572"/>
                  <a:pt x="1324348" y="5712124"/>
                </a:cubicBezTo>
                <a:cubicBezTo>
                  <a:pt x="1309128" y="5699143"/>
                  <a:pt x="1294356" y="5685713"/>
                  <a:pt x="1279136" y="5673179"/>
                </a:cubicBezTo>
                <a:cubicBezTo>
                  <a:pt x="1262125" y="5659749"/>
                  <a:pt x="1243771" y="5648111"/>
                  <a:pt x="1228104" y="5632890"/>
                </a:cubicBezTo>
                <a:cubicBezTo>
                  <a:pt x="1216912" y="5622147"/>
                  <a:pt x="1210198" y="5607374"/>
                  <a:pt x="1200349" y="5593049"/>
                </a:cubicBezTo>
                <a:cubicBezTo>
                  <a:pt x="1210645" y="5586335"/>
                  <a:pt x="1219151" y="5580515"/>
                  <a:pt x="1238847" y="5567086"/>
                </a:cubicBezTo>
                <a:cubicBezTo>
                  <a:pt x="1214227" y="5558133"/>
                  <a:pt x="1198111" y="5554104"/>
                  <a:pt x="1184234" y="5546494"/>
                </a:cubicBezTo>
                <a:cubicBezTo>
                  <a:pt x="1151556" y="5529036"/>
                  <a:pt x="1103657" y="5531274"/>
                  <a:pt x="1095152" y="5482480"/>
                </a:cubicBezTo>
                <a:cubicBezTo>
                  <a:pt x="1092466" y="5467260"/>
                  <a:pt x="1098733" y="5450249"/>
                  <a:pt x="1101866" y="5429657"/>
                </a:cubicBezTo>
                <a:cubicBezTo>
                  <a:pt x="1071874" y="5433238"/>
                  <a:pt x="1046358" y="5431000"/>
                  <a:pt x="1035614" y="5392502"/>
                </a:cubicBezTo>
                <a:cubicBezTo>
                  <a:pt x="1030690" y="5375044"/>
                  <a:pt x="999802" y="5366986"/>
                  <a:pt x="986373" y="5349976"/>
                </a:cubicBezTo>
                <a:cubicBezTo>
                  <a:pt x="961304" y="5318640"/>
                  <a:pt x="937579" y="5285514"/>
                  <a:pt x="919225" y="5249702"/>
                </a:cubicBezTo>
                <a:cubicBezTo>
                  <a:pt x="912510" y="5236272"/>
                  <a:pt x="922806" y="5214337"/>
                  <a:pt x="925045" y="5195536"/>
                </a:cubicBezTo>
                <a:cubicBezTo>
                  <a:pt x="852973" y="5167334"/>
                  <a:pt x="848496" y="5159276"/>
                  <a:pt x="887442" y="5119436"/>
                </a:cubicBezTo>
                <a:cubicBezTo>
                  <a:pt x="875355" y="5110930"/>
                  <a:pt x="861478" y="5093919"/>
                  <a:pt x="852525" y="5096605"/>
                </a:cubicBezTo>
                <a:cubicBezTo>
                  <a:pt x="809551" y="5107349"/>
                  <a:pt x="810894" y="5076013"/>
                  <a:pt x="805074" y="5051393"/>
                </a:cubicBezTo>
                <a:cubicBezTo>
                  <a:pt x="754042" y="5040201"/>
                  <a:pt x="746432" y="5024086"/>
                  <a:pt x="777320" y="4979769"/>
                </a:cubicBezTo>
                <a:cubicBezTo>
                  <a:pt x="754490" y="4977978"/>
                  <a:pt x="734793" y="4976188"/>
                  <a:pt x="720021" y="4975292"/>
                </a:cubicBezTo>
                <a:cubicBezTo>
                  <a:pt x="708382" y="4952462"/>
                  <a:pt x="692714" y="4933661"/>
                  <a:pt x="690924" y="4913517"/>
                </a:cubicBezTo>
                <a:cubicBezTo>
                  <a:pt x="689133" y="4889344"/>
                  <a:pt x="678389" y="4889344"/>
                  <a:pt x="663169" y="4888000"/>
                </a:cubicBezTo>
                <a:close/>
                <a:moveTo>
                  <a:pt x="1988214" y="599960"/>
                </a:moveTo>
                <a:cubicBezTo>
                  <a:pt x="1970755" y="606227"/>
                  <a:pt x="1956430" y="606674"/>
                  <a:pt x="1951506" y="613837"/>
                </a:cubicBezTo>
                <a:cubicBezTo>
                  <a:pt x="1932705" y="642039"/>
                  <a:pt x="1903160" y="636219"/>
                  <a:pt x="1877196" y="642486"/>
                </a:cubicBezTo>
                <a:cubicBezTo>
                  <a:pt x="1857500" y="647411"/>
                  <a:pt x="1839146" y="659497"/>
                  <a:pt x="1820792" y="668898"/>
                </a:cubicBezTo>
                <a:cubicBezTo>
                  <a:pt x="1799305" y="679641"/>
                  <a:pt x="1778266" y="692176"/>
                  <a:pt x="1756331" y="702024"/>
                </a:cubicBezTo>
                <a:cubicBezTo>
                  <a:pt x="1730367" y="713215"/>
                  <a:pt x="1709327" y="724854"/>
                  <a:pt x="1703956" y="757085"/>
                </a:cubicBezTo>
                <a:cubicBezTo>
                  <a:pt x="1701270" y="773648"/>
                  <a:pt x="1686945" y="788420"/>
                  <a:pt x="1677992" y="804088"/>
                </a:cubicBezTo>
                <a:cubicBezTo>
                  <a:pt x="1673068" y="813041"/>
                  <a:pt x="1668591" y="821994"/>
                  <a:pt x="1663667" y="830947"/>
                </a:cubicBezTo>
                <a:cubicBezTo>
                  <a:pt x="1673068" y="833185"/>
                  <a:pt x="1682468" y="835424"/>
                  <a:pt x="1691869" y="837214"/>
                </a:cubicBezTo>
                <a:cubicBezTo>
                  <a:pt x="1699032" y="838557"/>
                  <a:pt x="1706642" y="838557"/>
                  <a:pt x="1713804" y="839453"/>
                </a:cubicBezTo>
                <a:cubicBezTo>
                  <a:pt x="1729472" y="840795"/>
                  <a:pt x="1745587" y="842138"/>
                  <a:pt x="1761255" y="843929"/>
                </a:cubicBezTo>
                <a:cubicBezTo>
                  <a:pt x="1756778" y="863178"/>
                  <a:pt x="1752302" y="881979"/>
                  <a:pt x="1747378" y="901228"/>
                </a:cubicBezTo>
                <a:cubicBezTo>
                  <a:pt x="1746483" y="905257"/>
                  <a:pt x="1742901" y="908391"/>
                  <a:pt x="1734844" y="920477"/>
                </a:cubicBezTo>
                <a:cubicBezTo>
                  <a:pt x="1789009" y="917791"/>
                  <a:pt x="1785876" y="856911"/>
                  <a:pt x="1836013" y="857359"/>
                </a:cubicBezTo>
                <a:cubicBezTo>
                  <a:pt x="1810049" y="839900"/>
                  <a:pt x="1795276" y="829604"/>
                  <a:pt x="1776475" y="817070"/>
                </a:cubicBezTo>
                <a:cubicBezTo>
                  <a:pt x="1807811" y="800059"/>
                  <a:pt x="1831536" y="779915"/>
                  <a:pt x="1858395" y="773648"/>
                </a:cubicBezTo>
                <a:cubicBezTo>
                  <a:pt x="1898236" y="764247"/>
                  <a:pt x="1905398" y="740969"/>
                  <a:pt x="1898684" y="703815"/>
                </a:cubicBezTo>
                <a:cubicBezTo>
                  <a:pt x="1962697" y="699786"/>
                  <a:pt x="1974336" y="653678"/>
                  <a:pt x="1988214" y="599960"/>
                </a:cubicBezTo>
                <a:close/>
                <a:moveTo>
                  <a:pt x="3409950" y="6642341"/>
                </a:moveTo>
                <a:cubicBezTo>
                  <a:pt x="3383091" y="6632493"/>
                  <a:pt x="3352203" y="6630255"/>
                  <a:pt x="3340565" y="6614587"/>
                </a:cubicBezTo>
                <a:cubicBezTo>
                  <a:pt x="3319077" y="6585490"/>
                  <a:pt x="3294009" y="6603844"/>
                  <a:pt x="3272074" y="6598024"/>
                </a:cubicBezTo>
                <a:cubicBezTo>
                  <a:pt x="3265359" y="6596233"/>
                  <a:pt x="3259540" y="6589967"/>
                  <a:pt x="3252825" y="6589518"/>
                </a:cubicBezTo>
                <a:cubicBezTo>
                  <a:pt x="3214775" y="6587728"/>
                  <a:pt x="3182544" y="6554602"/>
                  <a:pt x="3141808" y="6570717"/>
                </a:cubicBezTo>
                <a:cubicBezTo>
                  <a:pt x="3115844" y="6581014"/>
                  <a:pt x="3090328" y="6591309"/>
                  <a:pt x="3064364" y="6600710"/>
                </a:cubicBezTo>
                <a:cubicBezTo>
                  <a:pt x="3044220" y="6608320"/>
                  <a:pt x="3023181" y="6614139"/>
                  <a:pt x="3002589" y="6620854"/>
                </a:cubicBezTo>
                <a:cubicBezTo>
                  <a:pt x="3020942" y="6627569"/>
                  <a:pt x="3036610" y="6636970"/>
                  <a:pt x="3053173" y="6637865"/>
                </a:cubicBezTo>
                <a:cubicBezTo>
                  <a:pt x="3071527" y="6638760"/>
                  <a:pt x="3090328" y="6631598"/>
                  <a:pt x="3108682" y="6628017"/>
                </a:cubicBezTo>
                <a:cubicBezTo>
                  <a:pt x="3110920" y="6627569"/>
                  <a:pt x="3114054" y="6627569"/>
                  <a:pt x="3115844" y="6628912"/>
                </a:cubicBezTo>
                <a:cubicBezTo>
                  <a:pt x="3150761" y="6656218"/>
                  <a:pt x="3183439" y="6648161"/>
                  <a:pt x="3218804" y="6628017"/>
                </a:cubicBezTo>
                <a:cubicBezTo>
                  <a:pt x="3227757" y="6623092"/>
                  <a:pt x="3245663" y="6632045"/>
                  <a:pt x="3258645" y="6636970"/>
                </a:cubicBezTo>
                <a:cubicBezTo>
                  <a:pt x="3276551" y="6643685"/>
                  <a:pt x="3292666" y="6654876"/>
                  <a:pt x="3310572" y="6661142"/>
                </a:cubicBezTo>
                <a:cubicBezTo>
                  <a:pt x="3325792" y="6666515"/>
                  <a:pt x="3342803" y="6667410"/>
                  <a:pt x="3359366" y="6670095"/>
                </a:cubicBezTo>
                <a:cubicBezTo>
                  <a:pt x="3358918" y="6672782"/>
                  <a:pt x="3358471" y="6675468"/>
                  <a:pt x="3358023" y="6678153"/>
                </a:cubicBezTo>
                <a:cubicBezTo>
                  <a:pt x="3373691" y="6666962"/>
                  <a:pt x="3389358" y="6656218"/>
                  <a:pt x="3409950" y="6642341"/>
                </a:cubicBezTo>
                <a:close/>
                <a:moveTo>
                  <a:pt x="559762" y="4650298"/>
                </a:moveTo>
                <a:cubicBezTo>
                  <a:pt x="539618" y="4619410"/>
                  <a:pt x="522607" y="4592999"/>
                  <a:pt x="502463" y="4562111"/>
                </a:cubicBezTo>
                <a:cubicBezTo>
                  <a:pt x="483662" y="4598819"/>
                  <a:pt x="470232" y="4625678"/>
                  <a:pt x="457698" y="4650298"/>
                </a:cubicBezTo>
                <a:cubicBezTo>
                  <a:pt x="490824" y="4650298"/>
                  <a:pt x="519474" y="4650298"/>
                  <a:pt x="559762" y="4650298"/>
                </a:cubicBezTo>
                <a:close/>
                <a:moveTo>
                  <a:pt x="3968170" y="305406"/>
                </a:moveTo>
                <a:cubicBezTo>
                  <a:pt x="4006668" y="302272"/>
                  <a:pt x="4039794" y="299586"/>
                  <a:pt x="4072473" y="296453"/>
                </a:cubicBezTo>
                <a:cubicBezTo>
                  <a:pt x="4061729" y="257507"/>
                  <a:pt x="4029050" y="264670"/>
                  <a:pt x="4003982" y="267356"/>
                </a:cubicBezTo>
                <a:cubicBezTo>
                  <a:pt x="3987867" y="269594"/>
                  <a:pt x="3962350" y="278995"/>
                  <a:pt x="3968170" y="305406"/>
                </a:cubicBezTo>
                <a:close/>
                <a:moveTo>
                  <a:pt x="3890279" y="237811"/>
                </a:moveTo>
                <a:cubicBezTo>
                  <a:pt x="3889831" y="235125"/>
                  <a:pt x="3889384" y="232439"/>
                  <a:pt x="3888936" y="229753"/>
                </a:cubicBezTo>
                <a:cubicBezTo>
                  <a:pt x="3865658" y="231991"/>
                  <a:pt x="3841933" y="233782"/>
                  <a:pt x="3818655" y="236020"/>
                </a:cubicBezTo>
                <a:cubicBezTo>
                  <a:pt x="3819102" y="240049"/>
                  <a:pt x="3819550" y="244525"/>
                  <a:pt x="3819998" y="248554"/>
                </a:cubicBezTo>
                <a:cubicBezTo>
                  <a:pt x="3829846" y="245868"/>
                  <a:pt x="3839694" y="243630"/>
                  <a:pt x="3848647" y="241392"/>
                </a:cubicBezTo>
                <a:cubicBezTo>
                  <a:pt x="3857153" y="254821"/>
                  <a:pt x="3864315" y="266013"/>
                  <a:pt x="3870135" y="275413"/>
                </a:cubicBezTo>
                <a:cubicBezTo>
                  <a:pt x="3890279" y="274070"/>
                  <a:pt x="3907290" y="272727"/>
                  <a:pt x="3924300" y="271384"/>
                </a:cubicBezTo>
                <a:cubicBezTo>
                  <a:pt x="3924748" y="268251"/>
                  <a:pt x="3925196" y="265117"/>
                  <a:pt x="3925643" y="261984"/>
                </a:cubicBezTo>
                <a:cubicBezTo>
                  <a:pt x="3908632" y="258403"/>
                  <a:pt x="3892070" y="254374"/>
                  <a:pt x="3870582" y="249897"/>
                </a:cubicBezTo>
                <a:cubicBezTo>
                  <a:pt x="3879088" y="244525"/>
                  <a:pt x="3884460" y="241392"/>
                  <a:pt x="3890279" y="237811"/>
                </a:cubicBezTo>
                <a:close/>
                <a:moveTo>
                  <a:pt x="3888936" y="159024"/>
                </a:moveTo>
                <a:cubicBezTo>
                  <a:pt x="3910423" y="174692"/>
                  <a:pt x="3922957" y="190360"/>
                  <a:pt x="3936835" y="191255"/>
                </a:cubicBezTo>
                <a:cubicBezTo>
                  <a:pt x="3946683" y="192150"/>
                  <a:pt x="3957874" y="172454"/>
                  <a:pt x="3968170" y="161710"/>
                </a:cubicBezTo>
                <a:cubicBezTo>
                  <a:pt x="3965932" y="158129"/>
                  <a:pt x="3963694" y="154548"/>
                  <a:pt x="3961455" y="150519"/>
                </a:cubicBezTo>
                <a:cubicBezTo>
                  <a:pt x="3941311" y="153205"/>
                  <a:pt x="3921167" y="155443"/>
                  <a:pt x="3888936" y="159024"/>
                </a:cubicBezTo>
                <a:close/>
                <a:moveTo>
                  <a:pt x="6440541" y="3442090"/>
                </a:moveTo>
                <a:cubicBezTo>
                  <a:pt x="6497393" y="3429109"/>
                  <a:pt x="6498736" y="3424632"/>
                  <a:pt x="6475011" y="3365095"/>
                </a:cubicBezTo>
                <a:cubicBezTo>
                  <a:pt x="6463820" y="3390163"/>
                  <a:pt x="6453971" y="3412098"/>
                  <a:pt x="6440541" y="3442090"/>
                </a:cubicBezTo>
                <a:close/>
                <a:moveTo>
                  <a:pt x="2942604" y="6614139"/>
                </a:moveTo>
                <a:cubicBezTo>
                  <a:pt x="2943499" y="6608768"/>
                  <a:pt x="2944842" y="6603396"/>
                  <a:pt x="2945737" y="6598024"/>
                </a:cubicBezTo>
                <a:cubicBezTo>
                  <a:pt x="2927384" y="6567136"/>
                  <a:pt x="2905449" y="6579223"/>
                  <a:pt x="2883962" y="6594443"/>
                </a:cubicBezTo>
                <a:cubicBezTo>
                  <a:pt x="2883514" y="6598920"/>
                  <a:pt x="2883066" y="6602948"/>
                  <a:pt x="2882619" y="6607424"/>
                </a:cubicBezTo>
                <a:cubicBezTo>
                  <a:pt x="2902763" y="6609663"/>
                  <a:pt x="2922459" y="6611901"/>
                  <a:pt x="2942604" y="6614139"/>
                </a:cubicBezTo>
                <a:close/>
                <a:moveTo>
                  <a:pt x="3935044" y="261984"/>
                </a:moveTo>
                <a:cubicBezTo>
                  <a:pt x="3936835" y="264222"/>
                  <a:pt x="3939073" y="266460"/>
                  <a:pt x="3940863" y="268251"/>
                </a:cubicBezTo>
                <a:cubicBezTo>
                  <a:pt x="3955636" y="265117"/>
                  <a:pt x="3969961" y="261984"/>
                  <a:pt x="3986524" y="258403"/>
                </a:cubicBezTo>
                <a:cubicBezTo>
                  <a:pt x="3987419" y="247659"/>
                  <a:pt x="3987867" y="236915"/>
                  <a:pt x="3989209" y="217666"/>
                </a:cubicBezTo>
                <a:cubicBezTo>
                  <a:pt x="3966827" y="235572"/>
                  <a:pt x="3951159" y="249002"/>
                  <a:pt x="3935044" y="261984"/>
                </a:cubicBezTo>
                <a:close/>
                <a:moveTo>
                  <a:pt x="4024126" y="420900"/>
                </a:moveTo>
                <a:cubicBezTo>
                  <a:pt x="4001296" y="410604"/>
                  <a:pt x="3990553" y="401651"/>
                  <a:pt x="3979809" y="401651"/>
                </a:cubicBezTo>
                <a:cubicBezTo>
                  <a:pt x="3948473" y="401651"/>
                  <a:pt x="3952055" y="422690"/>
                  <a:pt x="3969065" y="433881"/>
                </a:cubicBezTo>
                <a:cubicBezTo>
                  <a:pt x="3978466" y="439701"/>
                  <a:pt x="3999506" y="427167"/>
                  <a:pt x="4024126" y="42090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48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083469" y="1543676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09B68E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公式</a:t>
            </a:r>
            <a:endParaRPr kumimoji="1"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4938622" y="627882"/>
            <a:ext cx="4894494" cy="12173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LASSO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Ridge Regression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Elastic Net Regression 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0000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(Best Model)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116222" y="2466327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455C19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变量</a:t>
            </a:r>
            <a:endParaRPr kumimoji="1"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标题 1"/>
              <p:cNvSpPr txBox="1"/>
              <p:nvPr/>
            </p:nvSpPr>
            <p:spPr>
              <a:xfrm>
                <a:off x="5116221" y="2975460"/>
                <a:ext cx="5591107" cy="1915700"/>
              </a:xfrm>
              <a:prstGeom prst="rect">
                <a:avLst/>
              </a:prstGeom>
              <a:noFill/>
              <a:ln cap="sq">
                <a:noFill/>
              </a:ln>
            </p:spPr>
            <p:txBody>
              <a:bodyPr vert="horz" wrap="square" lIns="0" tIns="0" rIns="0" bIns="0" rtlCol="0" anchor="t"/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1600" b="1" i="1" smtClean="0">
                        <a:latin typeface="Cambria Math" panose="02040503050406030204" pitchFamily="18" charset="0"/>
                      </a:rPr>
                      <m:t>𝑺𝒊𝒛</m:t>
                    </m:r>
                    <m:sSub>
                      <m:sSubPr>
                        <m:ctrlP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b>
                        <m: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kumimoji="1" lang="zh-CN" altLang="en-US" sz="16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：面积，包含</a:t>
                </a:r>
                <a:r>
                  <a:rPr kumimoji="1" lang="zh-CN" altLang="en-US" sz="1600" dirty="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建筑面积、套内面积及其对数化变量</a:t>
                </a:r>
                <a:endParaRPr kumimoji="1" lang="en-US" altLang="zh-CN" sz="16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Times New Roman" panose="02020603050405020304" pitchFamily="18" charset="0"/>
                  <a:ea typeface="仿宋" panose="02010609060101010101" pitchFamily="49" charset="-122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  <m:sup>
                        <m:r>
                          <a:rPr lang="en-US" altLang="zh-CN" sz="1600" b="1" i="1" smtClean="0">
                            <a:latin typeface="Cambria Math" panose="02040503050406030204" pitchFamily="18" charset="0"/>
                          </a:rPr>
                          <m:t>𝑻</m:t>
                        </m:r>
                      </m:sup>
                    </m:sSup>
                  </m:oMath>
                </a14:m>
                <a:r>
                  <a:rPr kumimoji="1" lang="zh-CN" altLang="en-US" sz="16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：控制变量，包含楼层数及小区、楼层类型等变量的固定效应</a:t>
                </a:r>
                <a:endParaRPr kumimoji="1" lang="en-US" altLang="zh-CN" sz="16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𝐿𝑜𝑠𝑠</m:t>
                    </m:r>
                  </m:oMath>
                </a14:m>
                <a:r>
                  <a:rPr kumimoji="1" lang="zh-CN" altLang="en-US" sz="16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：</a:t>
                </a:r>
                <a:r>
                  <a:rPr kumimoji="1" lang="zh-CN" altLang="en-US" sz="1600" dirty="0"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损失函数，根据模型类别而调整</a:t>
                </a:r>
                <a:endParaRPr kumimoji="1" lang="en-US" altLang="zh-CN" sz="1600" dirty="0">
                  <a:latin typeface="Times New Roman" panose="02020603050405020304" pitchFamily="18" charset="0"/>
                  <a:ea typeface="仿宋" panose="02010609060101010101" pitchFamily="49" charset="-122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CN" altLang="en-US" sz="1600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zh-CN" altLang="en-US" sz="1600" i="1">
                        <a:latin typeface="Cambria Math" panose="02040503050406030204" pitchFamily="18" charset="0"/>
                      </a:rPr>
                      <m:t>：</m:t>
                    </m:r>
                  </m:oMath>
                </a14:m>
                <a:r>
                  <a:rPr kumimoji="1" lang="zh-CN" altLang="en-US" sz="1600" dirty="0"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超参（</a:t>
                </a:r>
                <a:r>
                  <a:rPr kumimoji="1" lang="en-US" altLang="zh-CN" sz="1600" dirty="0">
                    <a:ln w="12700">
                      <a:noFill/>
                    </a:ln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 Elastic Net </a:t>
                </a:r>
                <a:r>
                  <a:rPr kumimoji="1" lang="zh-CN" altLang="en-US" sz="1600" dirty="0">
                    <a:ln w="12700">
                      <a:noFill/>
                    </a:ln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中还有一个超参为</a:t>
                </a:r>
                <a:r>
                  <a:rPr kumimoji="1" lang="en-US" altLang="zh-CN" sz="1600" i="1" dirty="0">
                    <a:ln w="12700">
                      <a:noFill/>
                    </a:ln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L1_Ratio</a:t>
                </a:r>
                <a:r>
                  <a:rPr kumimoji="1" lang="zh-CN" altLang="en-US" sz="1600" dirty="0">
                    <a:latin typeface="Times New Roman" panose="02020603050405020304" pitchFamily="18" charset="0"/>
                    <a:ea typeface="仿宋" panose="02010609060101010101" pitchFamily="49" charset="-122"/>
                    <a:cs typeface="Times New Roman" panose="02020603050405020304" pitchFamily="18" charset="0"/>
                  </a:rPr>
                  <a:t>）</a:t>
                </a:r>
              </a:p>
            </p:txBody>
          </p:sp>
        </mc:Choice>
        <mc:Fallback xmlns="">
          <p:sp>
            <p:nvSpPr>
              <p:cNvPr id="8" name="标题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6221" y="2975460"/>
                <a:ext cx="5591107" cy="1915700"/>
              </a:xfrm>
              <a:prstGeom prst="rect">
                <a:avLst/>
              </a:prstGeom>
              <a:blipFill>
                <a:blip r:embed="rId2"/>
                <a:stretch>
                  <a:fillRect l="-2072" b="-318"/>
                </a:stretch>
              </a:blipFill>
              <a:ln cap="sq"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标题 1"/>
          <p:cNvSpPr txBox="1"/>
          <p:nvPr/>
        </p:nvSpPr>
        <p:spPr>
          <a:xfrm>
            <a:off x="4837289" y="182671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70042" y="2737889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16222" y="131363"/>
            <a:ext cx="48791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455C19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模型</a:t>
            </a:r>
            <a:endParaRPr kumimoji="1"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4870042" y="411016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90049" y="38542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/>
              <a:t>模型选择</a:t>
            </a:r>
          </a:p>
        </p:txBody>
      </p:sp>
      <p:sp>
        <p:nvSpPr>
          <p:cNvPr id="15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411835F6-2D7E-A34F-634A-9967F631A41F}"/>
                  </a:ext>
                </a:extLst>
              </p:cNvPr>
              <p:cNvSpPr txBox="1"/>
              <p:nvPr/>
            </p:nvSpPr>
            <p:spPr>
              <a:xfrm>
                <a:off x="4974449" y="2236762"/>
                <a:ext cx="6165534" cy="2819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𝑃𝑟𝑖𝑐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fr-FR" altLang="zh-CN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𝑐𝑜𝑛𝑠𝑡𝑎𝑛𝑡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b="1" i="1" smtClean="0">
                          <a:latin typeface="Cambria Math" panose="02040503050406030204" pitchFamily="18" charset="0"/>
                        </a:rPr>
                        <m:t>𝜷</m:t>
                      </m:r>
                      <m:r>
                        <a:rPr lang="en-US" altLang="zh-CN" b="1" i="1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altLang="zh-CN" b="1" i="1" smtClean="0">
                          <a:latin typeface="Cambria Math" panose="02040503050406030204" pitchFamily="18" charset="0"/>
                        </a:rPr>
                        <m:t>𝑺𝒊𝒛</m:t>
                      </m:r>
                      <m:sSub>
                        <m:sSubPr>
                          <m:ctrlP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altLang="zh-CN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b="1" i="1" smtClean="0">
                          <a:latin typeface="Cambria Math" panose="02040503050406030204" pitchFamily="18" charset="0"/>
                        </a:rPr>
                        <m:t>𝜸</m:t>
                      </m:r>
                      <m:sSup>
                        <m:sSupPr>
                          <m:ctrlP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  <m:sup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𝜹</m:t>
                      </m:r>
                      <m:r>
                        <a:rPr lang="en-US" altLang="zh-CN" b="1" i="1" smtClean="0">
                          <a:latin typeface="Cambria Math" panose="02040503050406030204" pitchFamily="18" charset="0"/>
                        </a:rPr>
                        <m:t>·</m:t>
                      </m:r>
                      <m:sSup>
                        <m:sSupPr>
                          <m:ctrlP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𝑿</m:t>
                          </m:r>
                        </m:e>
                        <m:sup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  <m:r>
                        <a:rPr lang="en-US" altLang="zh-CN" b="1" i="1" smtClean="0">
                          <a:latin typeface="Cambria Math" panose="02040503050406030204" pitchFamily="18" charset="0"/>
                        </a:rPr>
                        <m:t>·</m:t>
                      </m:r>
                      <m:r>
                        <a:rPr lang="en-US" altLang="zh-CN" b="1" i="1" smtClean="0">
                          <a:latin typeface="Cambria Math" panose="02040503050406030204" pitchFamily="18" charset="0"/>
                        </a:rPr>
                        <m:t>𝑺𝒊𝒛</m:t>
                      </m:r>
                      <m:sSub>
                        <m:sSubPr>
                          <m:ctrlP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altLang="zh-CN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𝐿𝑜𝑠𝑠</m:t>
                      </m:r>
                    </m:oMath>
                  </m:oMathPara>
                </a14:m>
                <a:endParaRPr lang="zh-CN" altLang="en-US" i="1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411835F6-2D7E-A34F-634A-9967F631A4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4449" y="2236762"/>
                <a:ext cx="6165534" cy="281937"/>
              </a:xfrm>
              <a:prstGeom prst="rect">
                <a:avLst/>
              </a:prstGeom>
              <a:blipFill>
                <a:blip r:embed="rId3"/>
                <a:stretch>
                  <a:fillRect l="-396" t="-4348" r="-495" b="-3478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EC8FD06B-5B3E-5530-570D-F168065C57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827369"/>
              </p:ext>
            </p:extLst>
          </p:nvPr>
        </p:nvGraphicFramePr>
        <p:xfrm>
          <a:off x="1940436" y="5043947"/>
          <a:ext cx="7268455" cy="1682689"/>
        </p:xfrm>
        <a:graphic>
          <a:graphicData uri="http://schemas.openxmlformats.org/drawingml/2006/table">
            <a:tbl>
              <a:tblPr/>
              <a:tblGrid>
                <a:gridCol w="1453691">
                  <a:extLst>
                    <a:ext uri="{9D8B030D-6E8A-4147-A177-3AD203B41FA5}">
                      <a16:colId xmlns:a16="http://schemas.microsoft.com/office/drawing/2014/main" val="292886679"/>
                    </a:ext>
                  </a:extLst>
                </a:gridCol>
                <a:gridCol w="1453691">
                  <a:extLst>
                    <a:ext uri="{9D8B030D-6E8A-4147-A177-3AD203B41FA5}">
                      <a16:colId xmlns:a16="http://schemas.microsoft.com/office/drawing/2014/main" val="2289962399"/>
                    </a:ext>
                  </a:extLst>
                </a:gridCol>
                <a:gridCol w="1453691">
                  <a:extLst>
                    <a:ext uri="{9D8B030D-6E8A-4147-A177-3AD203B41FA5}">
                      <a16:colId xmlns:a16="http://schemas.microsoft.com/office/drawing/2014/main" val="3275322964"/>
                    </a:ext>
                  </a:extLst>
                </a:gridCol>
                <a:gridCol w="1453691">
                  <a:extLst>
                    <a:ext uri="{9D8B030D-6E8A-4147-A177-3AD203B41FA5}">
                      <a16:colId xmlns:a16="http://schemas.microsoft.com/office/drawing/2014/main" val="3366860578"/>
                    </a:ext>
                  </a:extLst>
                </a:gridCol>
                <a:gridCol w="1453691">
                  <a:extLst>
                    <a:ext uri="{9D8B030D-6E8A-4147-A177-3AD203B41FA5}">
                      <a16:colId xmlns:a16="http://schemas.microsoft.com/office/drawing/2014/main" val="820185843"/>
                    </a:ext>
                  </a:extLst>
                </a:gridCol>
              </a:tblGrid>
              <a:tr h="4937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Model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In-Sample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Out-of-Sample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Cross-validation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Datahub-Score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7060"/>
                  </a:ext>
                </a:extLst>
              </a:tr>
              <a:tr h="39631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LASSO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161477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202388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218517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79.65 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00538"/>
                  </a:ext>
                </a:extLst>
              </a:tr>
              <a:tr h="39631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Ridge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230517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259083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268714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81.66 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976397"/>
                  </a:ext>
                </a:extLst>
              </a:tr>
              <a:tr h="39631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ElasticNet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243797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271759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280048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83.25 </a:t>
                      </a:r>
                      <a:endParaRPr lang="en-US" altLang="zh-CN" sz="16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984996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 1">
            <a:extLst>
              <a:ext uri="{FF2B5EF4-FFF2-40B4-BE49-F238E27FC236}">
                <a16:creationId xmlns:a16="http://schemas.microsoft.com/office/drawing/2014/main" id="{ED3B7E60-A8EB-709B-5244-5E37D182ECB2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979800" y="1568380"/>
            <a:ext cx="658152" cy="658149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</a:gsLst>
            <a:lin ang="2700000" scaled="0"/>
          </a:gradFill>
          <a:ln w="57150" cap="rnd">
            <a:noFill/>
            <a:round/>
          </a:ln>
          <a:effectLst>
            <a:outerShdw blurRad="76200" dist="50800" dir="5400000" algn="ctr" rotWithShape="0">
              <a:schemeClr val="accent4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166079" y="1765357"/>
            <a:ext cx="285597" cy="26419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1601" y="1568380"/>
            <a:ext cx="658152" cy="658149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0"/>
                </a:schemeClr>
              </a:gs>
              <a:gs pos="60000">
                <a:schemeClr val="accent2">
                  <a:alpha val="100000"/>
                </a:schemeClr>
              </a:gs>
            </a:gsLst>
            <a:lin ang="2700000" scaled="0"/>
          </a:gradFill>
          <a:ln w="57150" cap="rnd">
            <a:noFill/>
            <a:round/>
          </a:ln>
          <a:effectLst>
            <a:outerShdw blurRad="76200" dist="50800" dir="5400000" algn="ctr" rotWithShape="0">
              <a:schemeClr val="accent5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97880" y="1754655"/>
            <a:ext cx="285597" cy="28559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81559" y="1754656"/>
            <a:ext cx="285555" cy="285597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78471" y="1754940"/>
            <a:ext cx="1839815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超参微调</a:t>
            </a:r>
            <a:endParaRPr kumimoji="1"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766787" y="1754940"/>
            <a:ext cx="1826999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仿宋" panose="02010609060101010101" pitchFamily="49" charset="-122"/>
                <a:ea typeface="仿宋" panose="02010609060101010101" pitchFamily="49" charset="-122"/>
                <a:cs typeface="Source Han Sans CN Bold"/>
              </a:rPr>
              <a:t>变量调整</a:t>
            </a:r>
            <a:endParaRPr kumimoji="1" lang="zh-CN" altLang="en-US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719594" y="2332653"/>
            <a:ext cx="2860840" cy="41241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+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房屋总数、楼栋总数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+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建筑年代、距售年份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+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小区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  <a:sym typeface="Symbol" panose="05050102010706020507" pitchFamily="18" charset="2"/>
              </a:rPr>
              <a:t>套内面积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仿宋" panose="02010609060101010101" pitchFamily="49" charset="-122"/>
              </a:rPr>
              <a:t>Best Model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-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对数化面积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-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交乘项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-</a:t>
            </a:r>
            <a:r>
              <a:rPr kumimoji="1" lang="zh-CN" altLang="en-US" dirty="0">
                <a:latin typeface="Times New Roman" panose="02020603050405020304" pitchFamily="18" charset="0"/>
                <a:ea typeface="仿宋" panose="02010609060101010101" pitchFamily="49" charset="-122"/>
              </a:rPr>
              <a:t>小区</a:t>
            </a:r>
            <a:endParaRPr kumimoji="1" lang="en-US" altLang="zh-CN" dirty="0">
              <a:latin typeface="Times New Roman" panose="02020603050405020304" pitchFamily="18" charset="0"/>
              <a:ea typeface="仿宋" panose="02010609060101010101" pitchFamily="49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dirty="0">
                <a:latin typeface="Times New Roman" panose="02020603050405020304" pitchFamily="18" charset="0"/>
                <a:ea typeface="仿宋" panose="02010609060101010101" pitchFamily="49" charset="-122"/>
              </a:rPr>
              <a:t>……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rPr>
              <a:t>超参、变量微调</a:t>
            </a:r>
            <a:endParaRPr kumimoji="1" lang="zh-CN" altLang="en-US" b="1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aphicFrame>
        <p:nvGraphicFramePr>
          <p:cNvPr id="38" name="表格 37">
            <a:extLst>
              <a:ext uri="{FF2B5EF4-FFF2-40B4-BE49-F238E27FC236}">
                <a16:creationId xmlns:a16="http://schemas.microsoft.com/office/drawing/2014/main" id="{9E7A43E0-FA68-1AE7-5A10-8D38A6D3CE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944030"/>
              </p:ext>
            </p:extLst>
          </p:nvPr>
        </p:nvGraphicFramePr>
        <p:xfrm>
          <a:off x="783520" y="2455529"/>
          <a:ext cx="5867400" cy="4194810"/>
        </p:xfrm>
        <a:graphic>
          <a:graphicData uri="http://schemas.openxmlformats.org/drawingml/2006/table">
            <a:tbl>
              <a:tblPr/>
              <a:tblGrid>
                <a:gridCol w="977900">
                  <a:extLst>
                    <a:ext uri="{9D8B030D-6E8A-4147-A177-3AD203B41FA5}">
                      <a16:colId xmlns:a16="http://schemas.microsoft.com/office/drawing/2014/main" val="4077372475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557097700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102771226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3015561968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1779728165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996008653"/>
                    </a:ext>
                  </a:extLst>
                </a:gridCol>
              </a:tblGrid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Model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Alpha=0.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0</a:t>
                      </a: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1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Alpha=0.1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Alpha=1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Alpha=10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Alpha=100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0591114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L1_ratio=0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8481421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L1_ratio=0.25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100342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L1_ratio=0.5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altLang="zh-C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Best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x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x</a:t>
                      </a:r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6734407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L1_ratio=0.75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3049042"/>
                  </a:ext>
                </a:extLst>
              </a:tr>
              <a:tr h="69913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L1_ratio=1.0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fr-FR" sz="11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x</a:t>
                      </a:r>
                    </a:p>
                  </a:txBody>
                  <a:tcPr marL="4763" marR="4763" marT="47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175047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09B68E"/>
      </a:accent1>
      <a:accent2>
        <a:srgbClr val="455C19"/>
      </a:accent2>
      <a:accent3>
        <a:srgbClr val="626A19"/>
      </a:accent3>
      <a:accent4>
        <a:srgbClr val="09B68E"/>
      </a:accent4>
      <a:accent5>
        <a:srgbClr val="678A26"/>
      </a:accent5>
      <a:accent6>
        <a:srgbClr val="626A19"/>
      </a:accent6>
      <a:hlink>
        <a:srgbClr val="09B68E"/>
      </a:hlink>
      <a:folHlink>
        <a:srgbClr val="455C19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447</Words>
  <Application>Microsoft Office PowerPoint</Application>
  <PresentationFormat>宽屏</PresentationFormat>
  <Paragraphs>102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Cambria Math</vt:lpstr>
      <vt:lpstr>Wingdings</vt:lpstr>
      <vt:lpstr>Arial</vt:lpstr>
      <vt:lpstr>楷体</vt:lpstr>
      <vt:lpstr>华文新魏</vt:lpstr>
      <vt:lpstr>Times New Roman</vt:lpstr>
      <vt:lpstr>仿宋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Endeavor.</cp:lastModifiedBy>
  <cp:revision>59</cp:revision>
  <dcterms:modified xsi:type="dcterms:W3CDTF">2025-04-03T09:26:13Z</dcterms:modified>
</cp:coreProperties>
</file>